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44" r:id="rId2"/>
    <p:sldId id="545" r:id="rId3"/>
    <p:sldId id="546" r:id="rId4"/>
    <p:sldId id="547" r:id="rId5"/>
    <p:sldId id="548" r:id="rId6"/>
    <p:sldId id="549" r:id="rId7"/>
    <p:sldId id="551" r:id="rId8"/>
    <p:sldId id="550" r:id="rId9"/>
    <p:sldId id="552" r:id="rId10"/>
    <p:sldId id="553" r:id="rId11"/>
    <p:sldId id="554" r:id="rId12"/>
    <p:sldId id="555" r:id="rId13"/>
    <p:sldId id="556" r:id="rId14"/>
    <p:sldId id="557" r:id="rId15"/>
    <p:sldId id="5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8"/>
    <p:restoredTop sz="81402" autoAdjust="0"/>
  </p:normalViewPr>
  <p:slideViewPr>
    <p:cSldViewPr snapToObjects="1">
      <p:cViewPr varScale="1">
        <p:scale>
          <a:sx n="116" d="100"/>
          <a:sy n="116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5/29/18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5/29/18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94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73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8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90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3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17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67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16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28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5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5/29/18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com/example.t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(IoT)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  <a:p>
            <a:endParaRPr lang="en-US" dirty="0"/>
          </a:p>
          <a:p>
            <a:r>
              <a:rPr lang="en-US" dirty="0"/>
              <a:t>UNIX 101</a:t>
            </a:r>
          </a:p>
        </p:txBody>
      </p:sp>
    </p:spTree>
    <p:extLst>
      <p:ext uri="{BB962C8B-B14F-4D97-AF65-F5344CB8AC3E}">
        <p14:creationId xmlns:p14="http://schemas.microsoft.com/office/powerpoint/2010/main" val="277950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6AC8-05D4-4D47-AE67-C35D0280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Directory </a:t>
            </a:r>
            <a:r>
              <a:rPr lang="de-DE" dirty="0" err="1"/>
              <a:t>Structure</a:t>
            </a:r>
            <a:r>
              <a:rPr lang="de-DE" dirty="0"/>
              <a:t> (</a:t>
            </a:r>
            <a:r>
              <a:rPr lang="de-DE" dirty="0" err="1"/>
              <a:t>Directories</a:t>
            </a:r>
            <a:r>
              <a:rPr lang="de-DE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2E43F-50A2-F949-8A94-2D6A57A3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directory</a:t>
            </a:r>
            <a:r>
              <a:rPr lang="de-DE" dirty="0"/>
              <a:t>; </a:t>
            </a:r>
          </a:p>
          <a:p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directory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; </a:t>
            </a:r>
          </a:p>
          <a:p>
            <a:r>
              <a:rPr lang="de-DE" dirty="0"/>
              <a:t>x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directory</a:t>
            </a:r>
            <a:r>
              <a:rPr lang="de-DE" dirty="0"/>
              <a:t>. This </a:t>
            </a:r>
            <a:r>
              <a:rPr lang="de-DE" dirty="0" err="1"/>
              <a:t>implies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directory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permission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individual </a:t>
            </a:r>
            <a:r>
              <a:rPr lang="de-DE" dirty="0" err="1"/>
              <a:t>files</a:t>
            </a:r>
            <a:r>
              <a:rPr lang="de-DE" dirty="0"/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17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56C3-070F-6E49-87A6-D77F9214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Directory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DCE0-FB97-584E-90B8-F45B61CA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chmod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chmod</a:t>
            </a:r>
            <a:r>
              <a:rPr lang="de-DE" i="1" dirty="0"/>
              <a:t> </a:t>
            </a:r>
            <a:r>
              <a:rPr lang="de-DE" i="1" dirty="0" err="1"/>
              <a:t>go-rwx</a:t>
            </a:r>
            <a:r>
              <a:rPr lang="de-DE" i="1" dirty="0"/>
              <a:t> </a:t>
            </a:r>
            <a:r>
              <a:rPr lang="de-DE" i="1" dirty="0" err="1"/>
              <a:t>somefile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 err="1"/>
              <a:t>chmod</a:t>
            </a:r>
            <a:r>
              <a:rPr lang="de-DE" i="1" dirty="0"/>
              <a:t> </a:t>
            </a:r>
            <a:r>
              <a:rPr lang="de-DE" i="1" dirty="0" err="1"/>
              <a:t>a+rw</a:t>
            </a:r>
            <a:r>
              <a:rPr lang="de-DE" i="1" dirty="0"/>
              <a:t> </a:t>
            </a:r>
            <a:r>
              <a:rPr lang="de-DE" i="1" dirty="0" err="1"/>
              <a:t>biglist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DE061-A173-C44D-A903-2020587E9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752600"/>
            <a:ext cx="3581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5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F19E-7E61-E943-9C90-B2207344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2FB5-A536-D142-BF19-2FBA312C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ps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kill -9 PID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9: SIGKILL</a:t>
            </a:r>
          </a:p>
          <a:p>
            <a:pPr marL="0" indent="0">
              <a:buNone/>
            </a:pPr>
            <a:endParaRPr lang="de-DE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A0F94-5668-7C40-90AF-C1553DAF6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00200"/>
            <a:ext cx="2628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BD9E-91FC-1C41-A0C7-31802EF4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Superuser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93CC-3857-B34C-BAD5-AC8E33154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Normal </a:t>
            </a:r>
            <a:r>
              <a:rPr lang="de-DE" dirty="0" err="1"/>
              <a:t>user</a:t>
            </a:r>
            <a:r>
              <a:rPr lang="de-DE" dirty="0"/>
              <a:t> vs. </a:t>
            </a:r>
            <a:r>
              <a:rPr lang="de-DE" dirty="0" err="1"/>
              <a:t>superuser</a:t>
            </a:r>
            <a:r>
              <a:rPr lang="de-DE" dirty="0"/>
              <a:t> (</a:t>
            </a:r>
            <a:r>
              <a:rPr lang="de-DE" dirty="0" err="1"/>
              <a:t>root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i="1" dirty="0" err="1"/>
              <a:t>su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command</a:t>
            </a:r>
            <a:endParaRPr lang="de-DE" i="1" dirty="0"/>
          </a:p>
          <a:p>
            <a:r>
              <a:rPr lang="de-DE" dirty="0"/>
              <a:t>/</a:t>
            </a:r>
            <a:r>
              <a:rPr lang="de-DE" dirty="0" err="1"/>
              <a:t>etc</a:t>
            </a:r>
            <a:r>
              <a:rPr lang="de-DE" dirty="0"/>
              <a:t>/</a:t>
            </a:r>
            <a:r>
              <a:rPr lang="de-DE" dirty="0" err="1"/>
              <a:t>sudoers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60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5555-3F8E-9D4E-85CA-3CD571CD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Package Management (APT)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F844-5B77-5D4E-8371-70B6CBBD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apt-get</a:t>
            </a:r>
            <a:r>
              <a:rPr lang="de-DE" i="1" dirty="0"/>
              <a:t> update</a:t>
            </a:r>
          </a:p>
          <a:p>
            <a:pPr marL="0" indent="0">
              <a:buNone/>
            </a:pPr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apt-get</a:t>
            </a:r>
            <a:r>
              <a:rPr lang="de-DE" i="1" dirty="0"/>
              <a:t> upgrade</a:t>
            </a:r>
          </a:p>
          <a:p>
            <a:pPr marL="0" indent="0">
              <a:buNone/>
            </a:pPr>
            <a:r>
              <a:rPr lang="de-DE" i="1" dirty="0" err="1"/>
              <a:t>sudo</a:t>
            </a:r>
            <a:r>
              <a:rPr lang="de-DE" i="1" dirty="0"/>
              <a:t> </a:t>
            </a:r>
            <a:r>
              <a:rPr lang="de-DE" i="1" dirty="0" err="1"/>
              <a:t>apt-get</a:t>
            </a:r>
            <a:r>
              <a:rPr lang="de-DE" i="1" dirty="0"/>
              <a:t> </a:t>
            </a:r>
            <a:r>
              <a:rPr lang="de-DE" i="1" dirty="0" err="1"/>
              <a:t>install</a:t>
            </a:r>
            <a:r>
              <a:rPr lang="de-DE" i="1" dirty="0"/>
              <a:t> PACKAGE</a:t>
            </a:r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61606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E1E3-2967-234C-8A39-66C0CCEC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</a:t>
            </a:r>
            <a:r>
              <a:rPr lang="de-DE" dirty="0" err="1"/>
              <a:t>Commands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295D1-DFEF-1548-BA1E-FD749002E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i="1" dirty="0" err="1"/>
              <a:t>raspi-config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reboot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shutdown</a:t>
            </a:r>
            <a:r>
              <a:rPr lang="de-DE" i="1" dirty="0"/>
              <a:t> –h </a:t>
            </a:r>
            <a:r>
              <a:rPr lang="de-DE" i="1" dirty="0" err="1"/>
              <a:t>now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ifconfig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iwconfig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iwlist</a:t>
            </a:r>
            <a:r>
              <a:rPr lang="de-DE" i="1" dirty="0"/>
              <a:t> wlan0 </a:t>
            </a:r>
            <a:r>
              <a:rPr lang="de-DE" i="1" dirty="0" err="1"/>
              <a:t>scan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ping IPADDRESS</a:t>
            </a:r>
          </a:p>
          <a:p>
            <a:pPr marL="0" indent="0">
              <a:buNone/>
            </a:pPr>
            <a:r>
              <a:rPr lang="de-DE" i="1" dirty="0" err="1"/>
              <a:t>wget</a:t>
            </a:r>
            <a:r>
              <a:rPr lang="de-DE" i="1" dirty="0"/>
              <a:t> </a:t>
            </a:r>
            <a:r>
              <a:rPr lang="de-DE" i="1" dirty="0">
                <a:hlinkClick r:id="rId3"/>
              </a:rPr>
              <a:t>http://www.website.com/example.txt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hostname</a:t>
            </a:r>
            <a:r>
              <a:rPr lang="de-DE" i="1" dirty="0"/>
              <a:t> -I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2407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E310-8D10-8A4B-99CE-96E0599B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Command 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0ABF2-B2A6-F84F-A1E7-E0043A3A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43200"/>
            <a:ext cx="6172200" cy="23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5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E1EC-5703-9D40-9519-3ED11AB7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RPi</a:t>
            </a:r>
            <a:r>
              <a:rPr lang="de-DE" dirty="0"/>
              <a:t> Command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980B0-DC36-7843-8F89-0CAC859BB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8001000" cy="50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3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0D51-90AE-DA4C-800A-23458725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Man </a:t>
            </a:r>
            <a:r>
              <a:rPr lang="de-DE" err="1"/>
              <a:t>pages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2FBD-515D-A347-B6A1-8CC762C0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echo </a:t>
            </a:r>
            <a:r>
              <a:rPr lang="de-DE" i="1" dirty="0" err="1"/>
              <a:t>hello</a:t>
            </a:r>
            <a:r>
              <a:rPr lang="de-DE" i="1" dirty="0"/>
              <a:t> </a:t>
            </a:r>
            <a:r>
              <a:rPr lang="de-DE" i="1" dirty="0" err="1"/>
              <a:t>world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clear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pwd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man echo</a:t>
            </a:r>
          </a:p>
          <a:p>
            <a:pPr marL="0" indent="0">
              <a:buNone/>
            </a:pPr>
            <a:r>
              <a:rPr lang="de-DE" i="1" dirty="0"/>
              <a:t>man </a:t>
            </a:r>
            <a:r>
              <a:rPr lang="de-DE" i="1" dirty="0" err="1"/>
              <a:t>clear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man </a:t>
            </a:r>
            <a:r>
              <a:rPr lang="de-DE" i="1" dirty="0" err="1"/>
              <a:t>pwd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66205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6258-0DD1-3848-A578-495DA1AC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Directory </a:t>
            </a:r>
            <a:r>
              <a:rPr lang="de-DE" dirty="0" err="1"/>
              <a:t>Structure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90DB6-AD04-5A4D-B2A3-D9BF48DE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447800"/>
            <a:ext cx="7480300" cy="421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5E8C2-A11F-3E40-9970-D7D04D77806B}"/>
              </a:ext>
            </a:extLst>
          </p:cNvPr>
          <p:cNvSpPr txBox="1"/>
          <p:nvPr/>
        </p:nvSpPr>
        <p:spPr>
          <a:xfrm>
            <a:off x="2971800" y="5816600"/>
            <a:ext cx="350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/</a:t>
            </a:r>
            <a:r>
              <a:rPr lang="de-DE" b="1" dirty="0" err="1"/>
              <a:t>home</a:t>
            </a:r>
            <a:r>
              <a:rPr lang="de-DE" b="1" dirty="0"/>
              <a:t>/</a:t>
            </a:r>
            <a:r>
              <a:rPr lang="de-DE" b="1" dirty="0" err="1"/>
              <a:t>its</a:t>
            </a:r>
            <a:r>
              <a:rPr lang="de-DE" b="1" dirty="0"/>
              <a:t>/ug1/ee51vn/</a:t>
            </a:r>
            <a:r>
              <a:rPr lang="de-DE" b="1" dirty="0" err="1"/>
              <a:t>report.doc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40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65E7-6179-1544-9E37-FFDBA3EC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Directory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31DD-FA23-904D-B8BF-274EB58B9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ls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ls</a:t>
            </a:r>
            <a:r>
              <a:rPr lang="de-DE" i="1" dirty="0"/>
              <a:t> –a</a:t>
            </a:r>
          </a:p>
          <a:p>
            <a:pPr marL="0" indent="0">
              <a:buNone/>
            </a:pPr>
            <a:r>
              <a:rPr lang="de-DE" i="1" dirty="0" err="1"/>
              <a:t>mkdir</a:t>
            </a:r>
            <a:r>
              <a:rPr lang="de-DE" i="1" dirty="0"/>
              <a:t> </a:t>
            </a:r>
            <a:r>
              <a:rPr lang="de-DE" i="1" dirty="0" err="1"/>
              <a:t>mynewdirectory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cd </a:t>
            </a:r>
            <a:r>
              <a:rPr lang="de-DE" i="1" dirty="0" err="1"/>
              <a:t>mynewdirectory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cd .</a:t>
            </a:r>
          </a:p>
          <a:p>
            <a:pPr marL="0" indent="0">
              <a:buNone/>
            </a:pPr>
            <a:r>
              <a:rPr lang="de-DE" i="1" dirty="0"/>
              <a:t>cd ..</a:t>
            </a:r>
            <a:br>
              <a:rPr lang="de-DE" i="1" dirty="0"/>
            </a:br>
            <a:r>
              <a:rPr lang="de-DE" i="1" dirty="0"/>
              <a:t>cd ~</a:t>
            </a:r>
          </a:p>
          <a:p>
            <a:pPr marL="0" indent="0">
              <a:buNone/>
            </a:pPr>
            <a:r>
              <a:rPr lang="de-DE" i="1" dirty="0" err="1"/>
              <a:t>pwd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cd ~/</a:t>
            </a:r>
            <a:r>
              <a:rPr lang="de-DE" i="1" dirty="0" err="1"/>
              <a:t>mynewdirectory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8416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50CC-F073-6242-AD14-1111F92A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Directory </a:t>
            </a:r>
            <a:r>
              <a:rPr lang="de-DE" dirty="0" err="1"/>
              <a:t>Structure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8F0BD-F760-4E4B-A438-4E36F75E1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52600"/>
            <a:ext cx="7146618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9055-D7BB-F747-A608-A4B1CB23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File </a:t>
            </a:r>
            <a:r>
              <a:rPr lang="de-DE" dirty="0" err="1"/>
              <a:t>Operations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9503C-244E-CA46-B45A-CB9C2CF2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Write simple </a:t>
            </a:r>
            <a:r>
              <a:rPr lang="de-DE" dirty="0" err="1"/>
              <a:t>file</a:t>
            </a:r>
            <a:r>
              <a:rPr lang="de-DE" dirty="0"/>
              <a:t> (vi, </a:t>
            </a:r>
            <a:r>
              <a:rPr lang="de-DE" dirty="0" err="1"/>
              <a:t>nano</a:t>
            </a:r>
            <a:r>
              <a:rPr lang="de-DE" dirty="0"/>
              <a:t>, …)</a:t>
            </a:r>
          </a:p>
          <a:p>
            <a:pPr marL="0" indent="0">
              <a:buNone/>
            </a:pPr>
            <a:r>
              <a:rPr lang="de-DE" i="1" dirty="0" err="1"/>
              <a:t>cp</a:t>
            </a:r>
            <a:r>
              <a:rPr lang="de-DE" i="1" dirty="0"/>
              <a:t>, mv, </a:t>
            </a:r>
            <a:r>
              <a:rPr lang="de-DE" i="1" dirty="0" err="1"/>
              <a:t>rm</a:t>
            </a:r>
            <a:r>
              <a:rPr lang="de-DE" i="1" dirty="0"/>
              <a:t>, </a:t>
            </a:r>
            <a:r>
              <a:rPr lang="de-DE" i="1" dirty="0" err="1"/>
              <a:t>mkdir</a:t>
            </a:r>
            <a:r>
              <a:rPr lang="de-DE" i="1" dirty="0"/>
              <a:t>, </a:t>
            </a:r>
            <a:r>
              <a:rPr lang="de-DE" i="1" dirty="0" err="1"/>
              <a:t>rmdir</a:t>
            </a:r>
            <a:r>
              <a:rPr lang="de-DE" i="1" dirty="0"/>
              <a:t>, </a:t>
            </a:r>
            <a:r>
              <a:rPr lang="de-DE" i="1" dirty="0" err="1"/>
              <a:t>cat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/>
              <a:t>Wild </a:t>
            </a:r>
            <a:r>
              <a:rPr lang="de-DE" dirty="0" err="1"/>
              <a:t>cards</a:t>
            </a:r>
            <a:r>
              <a:rPr lang="de-DE" dirty="0"/>
              <a:t>: * 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find . -name "*.</a:t>
            </a:r>
            <a:r>
              <a:rPr lang="de-DE" i="1" dirty="0" err="1"/>
              <a:t>txt</a:t>
            </a:r>
            <a:r>
              <a:rPr lang="de-DE" i="1" dirty="0"/>
              <a:t>" -print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11617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037F-E99F-1E4C-BED2-0779D405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Directory </a:t>
            </a:r>
            <a:r>
              <a:rPr lang="de-DE" dirty="0" err="1"/>
              <a:t>Structure</a:t>
            </a:r>
            <a:r>
              <a:rPr lang="de-DE" dirty="0"/>
              <a:t> (Files)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7DD6-CF46-9044-B61C-B1FE89FEC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r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-), </a:t>
            </a:r>
            <a:r>
              <a:rPr lang="de-DE" dirty="0" err="1"/>
              <a:t>indicates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permission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otherwise</a:t>
            </a:r>
            <a:r>
              <a:rPr lang="de-DE" dirty="0"/>
              <a:t>),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presence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absence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permission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w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-), </a:t>
            </a:r>
            <a:r>
              <a:rPr lang="de-DE" dirty="0" err="1"/>
              <a:t>indicates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permission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otherwise</a:t>
            </a:r>
            <a:r>
              <a:rPr lang="de-DE" dirty="0"/>
              <a:t>),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permission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otherwise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a </a:t>
            </a:r>
            <a:r>
              <a:rPr lang="de-DE" dirty="0" err="1"/>
              <a:t>file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r>
              <a:rPr lang="de-DE" dirty="0"/>
              <a:t>x (</a:t>
            </a:r>
            <a:r>
              <a:rPr lang="de-DE" dirty="0" err="1"/>
              <a:t>or</a:t>
            </a:r>
            <a:r>
              <a:rPr lang="de-DE" dirty="0"/>
              <a:t> -), </a:t>
            </a:r>
            <a:r>
              <a:rPr lang="de-DE" dirty="0" err="1"/>
              <a:t>indicates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permission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otherwise</a:t>
            </a:r>
            <a:r>
              <a:rPr lang="de-DE" dirty="0"/>
              <a:t>),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permission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execute</a:t>
            </a:r>
            <a:r>
              <a:rPr lang="de-DE" dirty="0"/>
              <a:t> a </a:t>
            </a:r>
            <a:r>
              <a:rPr lang="de-DE" dirty="0" err="1"/>
              <a:t>file</a:t>
            </a:r>
            <a:r>
              <a:rPr lang="de-DE" dirty="0"/>
              <a:t>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793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35182</TotalTime>
  <Words>625</Words>
  <Application>Microsoft Macintosh PowerPoint</Application>
  <PresentationFormat>On-screen Show (4:3)</PresentationFormat>
  <Paragraphs>113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Bold</vt:lpstr>
      <vt:lpstr>Calibri</vt:lpstr>
      <vt:lpstr>Georgia</vt:lpstr>
      <vt:lpstr>Template_4</vt:lpstr>
      <vt:lpstr>Internet-of-Things (IoT)</vt:lpstr>
      <vt:lpstr>Command Line</vt:lpstr>
      <vt:lpstr>RPi Command Line</vt:lpstr>
      <vt:lpstr>Man pages</vt:lpstr>
      <vt:lpstr>Directory Structure</vt:lpstr>
      <vt:lpstr>Directory Structure</vt:lpstr>
      <vt:lpstr>Directory Structure</vt:lpstr>
      <vt:lpstr>File Operations</vt:lpstr>
      <vt:lpstr>Directory Structure (Files)</vt:lpstr>
      <vt:lpstr>Directory Structure (Directories)</vt:lpstr>
      <vt:lpstr>Directory Structure</vt:lpstr>
      <vt:lpstr>Processes</vt:lpstr>
      <vt:lpstr>Superuser</vt:lpstr>
      <vt:lpstr>Package Management (APT)</vt:lpstr>
      <vt:lpstr>Other Commands</vt:lpstr>
    </vt:vector>
  </TitlesOfParts>
  <Company>Notre Dame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839</cp:revision>
  <cp:lastPrinted>2017-04-02T21:34:12Z</cp:lastPrinted>
  <dcterms:created xsi:type="dcterms:W3CDTF">2011-06-14T19:03:06Z</dcterms:created>
  <dcterms:modified xsi:type="dcterms:W3CDTF">2018-05-29T06:42:27Z</dcterms:modified>
</cp:coreProperties>
</file>