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654" r:id="rId2"/>
    <p:sldId id="793" r:id="rId3"/>
    <p:sldId id="804" r:id="rId4"/>
    <p:sldId id="800" r:id="rId5"/>
    <p:sldId id="801" r:id="rId6"/>
    <p:sldId id="802" r:id="rId7"/>
    <p:sldId id="805" r:id="rId8"/>
    <p:sldId id="65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21E4A"/>
    <a:srgbClr val="348ACC"/>
    <a:srgbClr val="A37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6"/>
    <p:restoredTop sz="90846" autoAdjust="0"/>
  </p:normalViewPr>
  <p:slideViewPr>
    <p:cSldViewPr snapToObjects="1">
      <p:cViewPr varScale="1">
        <p:scale>
          <a:sx n="113" d="100"/>
          <a:sy n="113" d="100"/>
        </p:scale>
        <p:origin x="7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0012-5AD7-6D43-A89E-F5CDECF11593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277EC-A3DB-B94A-B677-DBB4EA0F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14CF5-BD37-494E-BB7F-25AE6BC5F1A6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5D541-A772-E84E-B5D8-BC95337E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5D541-A772-E84E-B5D8-BC95337E80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61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2B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22098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09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B5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</p:spPr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400"/>
            <a:ext cx="5486400" cy="381000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7400"/>
            <a:ext cx="5486400" cy="3810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42180AAE-3EC6-E04F-AED7-1C36A4FDAF0D}" type="datetimeFigureOut">
              <a:rPr lang="en-US" smtClean="0"/>
              <a:pPr/>
              <a:t>6/6/18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002B5C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2B5C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2B5C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2B5C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002B5C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002B5C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A37B2F"/>
                </a:solidFill>
              </a:rPr>
              <a:t>Internet-of-Things (</a:t>
            </a:r>
            <a:r>
              <a:rPr lang="en-US" sz="5400" dirty="0" err="1">
                <a:solidFill>
                  <a:srgbClr val="A37B2F"/>
                </a:solidFill>
              </a:rPr>
              <a:t>IoT</a:t>
            </a:r>
            <a:r>
              <a:rPr lang="en-US" sz="5400" dirty="0">
                <a:solidFill>
                  <a:srgbClr val="A37B2F"/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Summer Engineering Program 2018</a:t>
            </a:r>
          </a:p>
          <a:p>
            <a:r>
              <a:rPr lang="en-US" dirty="0"/>
              <a:t>University of Notre Dame</a:t>
            </a:r>
          </a:p>
          <a:p>
            <a:endParaRPr lang="en-US" dirty="0"/>
          </a:p>
          <a:p>
            <a:r>
              <a:rPr lang="en-US" dirty="0"/>
              <a:t>LAB COMPONENT</a:t>
            </a:r>
          </a:p>
        </p:txBody>
      </p:sp>
    </p:spTree>
    <p:extLst>
      <p:ext uri="{BB962C8B-B14F-4D97-AF65-F5344CB8AC3E}">
        <p14:creationId xmlns:p14="http://schemas.microsoft.com/office/powerpoint/2010/main" val="151239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76CF-C67D-8441-A4E2-BDF45BA1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7259A-27AE-AE45-9411-2BF448B9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Task 1: Configure Bluetooth</a:t>
            </a:r>
          </a:p>
          <a:p>
            <a:r>
              <a:rPr lang="en-US" dirty="0"/>
              <a:t>Task 2: Write a client-server based intruder detection system using 2 </a:t>
            </a:r>
            <a:r>
              <a:rPr lang="en-US" dirty="0" err="1"/>
              <a:t>Pis</a:t>
            </a:r>
            <a:r>
              <a:rPr lang="en-US" dirty="0"/>
              <a:t>, a PIR sensor, and an LED (and/or sounder)</a:t>
            </a:r>
          </a:p>
          <a:p>
            <a:pPr lvl="1"/>
            <a:r>
              <a:rPr lang="en-US" dirty="0"/>
              <a:t>One Pi acts as server and uses a callback function that triggers when motion is detected</a:t>
            </a:r>
          </a:p>
          <a:p>
            <a:pPr lvl="1"/>
            <a:r>
              <a:rPr lang="en-US" dirty="0"/>
              <a:t>The other Pi acts as client and queries the server for the PIR value once every 5 seconds; if an intrusion is detected, the alarm is raised</a:t>
            </a:r>
          </a:p>
          <a:p>
            <a:pPr lvl="1"/>
            <a:r>
              <a:rPr lang="en-US" dirty="0"/>
              <a:t>Test both your client AND server program with the help of one (or more) of your classmates (or the TA if needed)</a:t>
            </a:r>
          </a:p>
        </p:txBody>
      </p:sp>
    </p:spTree>
    <p:extLst>
      <p:ext uri="{BB962C8B-B14F-4D97-AF65-F5344CB8AC3E}">
        <p14:creationId xmlns:p14="http://schemas.microsoft.com/office/powerpoint/2010/main" val="390381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7C35-426D-FE43-8A9D-375A4CC56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Assignment</a:t>
            </a:r>
            <a:r>
              <a:rPr lang="de-DE" dirty="0"/>
              <a:t> 3 </a:t>
            </a:r>
            <a:r>
              <a:rPr lang="de-DE" dirty="0" err="1"/>
              <a:t>Deliverables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44FE4-96BB-B541-BF6B-DCADC8B4A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Friday</a:t>
            </a:r>
            <a:r>
              <a:rPr lang="de-DE" dirty="0"/>
              <a:t> </a:t>
            </a:r>
            <a:r>
              <a:rPr lang="de-DE" dirty="0" err="1"/>
              <a:t>midnight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a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showing</a:t>
            </a:r>
            <a:r>
              <a:rPr lang="de-DE" dirty="0"/>
              <a:t> </a:t>
            </a:r>
            <a:r>
              <a:rPr lang="de-DE" dirty="0" err="1"/>
              <a:t>clearly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  <a:p>
            <a:r>
              <a:rPr lang="de-DE" dirty="0" err="1"/>
              <a:t>Indicate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Bluetooth </a:t>
            </a:r>
            <a:r>
              <a:rPr lang="de-DE" dirty="0" err="1"/>
              <a:t>address</a:t>
            </a:r>
            <a:endParaRPr lang="de-DE" dirty="0"/>
          </a:p>
          <a:p>
            <a:r>
              <a:rPr lang="de-DE" dirty="0" err="1"/>
              <a:t>Indicate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ran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any</a:t>
            </a:r>
            <a:r>
              <a:rPr lang="de-DE" dirty="0"/>
              <a:t>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incomplete</a:t>
            </a:r>
            <a:r>
              <a:rPr lang="de-DE" dirty="0"/>
              <a:t>/etc.</a:t>
            </a:r>
          </a:p>
          <a:p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brief</a:t>
            </a:r>
            <a:r>
              <a:rPr lang="de-DE" dirty="0"/>
              <a:t> </a:t>
            </a:r>
            <a:r>
              <a:rPr lang="de-DE" dirty="0" err="1"/>
              <a:t>video</a:t>
            </a:r>
            <a:r>
              <a:rPr lang="de-DE" dirty="0"/>
              <a:t>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30 </a:t>
            </a:r>
            <a:r>
              <a:rPr lang="de-DE" dirty="0" err="1"/>
              <a:t>seconds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)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Pi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classmate‘s</a:t>
            </a:r>
            <a:r>
              <a:rPr lang="de-DE" dirty="0"/>
              <a:t> Pi </a:t>
            </a:r>
            <a:r>
              <a:rPr lang="de-DE" dirty="0" err="1"/>
              <a:t>work</a:t>
            </a:r>
            <a:r>
              <a:rPr lang="de-DE" dirty="0"/>
              <a:t> </a:t>
            </a:r>
            <a:r>
              <a:rPr lang="de-DE" dirty="0" err="1"/>
              <a:t>together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intrusion</a:t>
            </a:r>
            <a:r>
              <a:rPr lang="de-DE" dirty="0"/>
              <a:t> </a:t>
            </a:r>
            <a:r>
              <a:rPr lang="de-DE" dirty="0" err="1"/>
              <a:t>detection</a:t>
            </a:r>
            <a:r>
              <a:rPr lang="de-DE" dirty="0"/>
              <a:t> </a:t>
            </a:r>
            <a:r>
              <a:rPr lang="de-DE" dirty="0" err="1"/>
              <a:t>system</a:t>
            </a:r>
            <a:endParaRPr lang="de-DE" dirty="0"/>
          </a:p>
          <a:p>
            <a:r>
              <a:rPr lang="de-DE" dirty="0"/>
              <a:t>Summary: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documents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assignment</a:t>
            </a:r>
            <a:r>
              <a:rPr lang="de-DE" dirty="0"/>
              <a:t>: </a:t>
            </a:r>
            <a:r>
              <a:rPr lang="de-DE" dirty="0" err="1"/>
              <a:t>one</a:t>
            </a:r>
            <a:r>
              <a:rPr lang="de-DE" dirty="0"/>
              <a:t> PDF </a:t>
            </a:r>
            <a:r>
              <a:rPr lang="de-DE" dirty="0" err="1"/>
              <a:t>report</a:t>
            </a:r>
            <a:r>
              <a:rPr lang="de-DE" dirty="0"/>
              <a:t> (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code</a:t>
            </a:r>
            <a:r>
              <a:rPr lang="de-DE" dirty="0"/>
              <a:t>)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video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525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5A0D-C929-BB49-A92E-5DE3281C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Bluetooth </a:t>
            </a:r>
            <a:r>
              <a:rPr lang="de-DE" dirty="0" err="1"/>
              <a:t>Preparation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9433A-F5AE-3349-B8B8-F84A989BB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sure</a:t>
            </a:r>
            <a:r>
              <a:rPr lang="de-DE" dirty="0"/>
              <a:t> Internet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w0rking (e.g., ping a remote IP </a:t>
            </a:r>
            <a:r>
              <a:rPr lang="de-DE" dirty="0" err="1"/>
              <a:t>address</a:t>
            </a:r>
            <a:r>
              <a:rPr lang="de-DE" dirty="0"/>
              <a:t>)</a:t>
            </a:r>
          </a:p>
          <a:p>
            <a:r>
              <a:rPr lang="de-DE" dirty="0" err="1"/>
              <a:t>Install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Bluez</a:t>
            </a:r>
            <a:r>
              <a:rPr lang="de-DE" dirty="0"/>
              <a:t> Bluetooth </a:t>
            </a:r>
            <a:r>
              <a:rPr lang="de-DE" dirty="0" err="1"/>
              <a:t>module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Pi:</a:t>
            </a:r>
          </a:p>
          <a:p>
            <a:pPr lvl="1"/>
            <a:r>
              <a:rPr lang="de-DE" i="1" dirty="0" err="1"/>
              <a:t>sudo</a:t>
            </a:r>
            <a:r>
              <a:rPr lang="de-DE" i="1" dirty="0"/>
              <a:t> </a:t>
            </a:r>
            <a:r>
              <a:rPr lang="de-DE" i="1" dirty="0" err="1"/>
              <a:t>apt-get</a:t>
            </a:r>
            <a:r>
              <a:rPr lang="de-DE" i="1" dirty="0"/>
              <a:t> update</a:t>
            </a:r>
          </a:p>
          <a:p>
            <a:pPr lvl="1"/>
            <a:r>
              <a:rPr lang="de-DE" i="1" dirty="0" err="1"/>
              <a:t>sudo</a:t>
            </a:r>
            <a:r>
              <a:rPr lang="de-DE" i="1" dirty="0"/>
              <a:t> </a:t>
            </a:r>
            <a:r>
              <a:rPr lang="de-DE" i="1" dirty="0" err="1"/>
              <a:t>apt-get</a:t>
            </a:r>
            <a:r>
              <a:rPr lang="de-DE" i="1" dirty="0"/>
              <a:t> </a:t>
            </a:r>
            <a:r>
              <a:rPr lang="de-DE" i="1" dirty="0" err="1"/>
              <a:t>install</a:t>
            </a:r>
            <a:r>
              <a:rPr lang="de-DE" i="1" dirty="0"/>
              <a:t> </a:t>
            </a:r>
            <a:r>
              <a:rPr lang="de-DE" i="1" dirty="0" err="1"/>
              <a:t>python-bluez</a:t>
            </a:r>
            <a:endParaRPr lang="de-DE" i="1" dirty="0"/>
          </a:p>
          <a:p>
            <a:r>
              <a:rPr lang="de-DE" dirty="0" err="1"/>
              <a:t>Configure</a:t>
            </a:r>
            <a:r>
              <a:rPr lang="de-DE" dirty="0"/>
              <a:t> Bluetooth:</a:t>
            </a:r>
          </a:p>
          <a:p>
            <a:pPr lvl="1"/>
            <a:r>
              <a:rPr lang="de-DE" i="1" dirty="0" err="1"/>
              <a:t>sudo</a:t>
            </a:r>
            <a:r>
              <a:rPr lang="de-DE" i="1" dirty="0"/>
              <a:t> </a:t>
            </a:r>
            <a:r>
              <a:rPr lang="de-DE" i="1" dirty="0" err="1"/>
              <a:t>bluetoothctl</a:t>
            </a:r>
            <a:r>
              <a:rPr lang="de-DE" i="1" dirty="0"/>
              <a:t> </a:t>
            </a:r>
          </a:p>
          <a:p>
            <a:pPr lvl="2"/>
            <a:r>
              <a:rPr lang="de-DE" dirty="0"/>
              <a:t>type: </a:t>
            </a:r>
            <a:r>
              <a:rPr lang="de-DE" i="1" dirty="0" err="1"/>
              <a:t>agent</a:t>
            </a:r>
            <a:r>
              <a:rPr lang="de-DE" i="1" dirty="0"/>
              <a:t> on</a:t>
            </a:r>
          </a:p>
          <a:p>
            <a:pPr lvl="2"/>
            <a:r>
              <a:rPr lang="de-DE" dirty="0"/>
              <a:t>type: </a:t>
            </a:r>
            <a:r>
              <a:rPr lang="de-DE" i="1" dirty="0" err="1"/>
              <a:t>default</a:t>
            </a:r>
            <a:r>
              <a:rPr lang="de-DE" i="1" dirty="0"/>
              <a:t>-agent</a:t>
            </a:r>
          </a:p>
          <a:p>
            <a:pPr lvl="2"/>
            <a:r>
              <a:rPr lang="de-DE" dirty="0"/>
              <a:t>type: </a:t>
            </a:r>
            <a:r>
              <a:rPr lang="de-DE" i="1" dirty="0" err="1"/>
              <a:t>scan</a:t>
            </a:r>
            <a:r>
              <a:rPr lang="de-DE" i="1" dirty="0"/>
              <a:t> on</a:t>
            </a:r>
          </a:p>
          <a:p>
            <a:pPr lvl="2"/>
            <a:r>
              <a:rPr lang="de-DE" dirty="0"/>
              <a:t>type:</a:t>
            </a:r>
            <a:r>
              <a:rPr lang="de-DE" i="1" dirty="0"/>
              <a:t> </a:t>
            </a:r>
            <a:r>
              <a:rPr lang="de-DE" i="1" dirty="0" err="1"/>
              <a:t>quit</a:t>
            </a:r>
            <a:endParaRPr lang="de-DE" i="1" dirty="0"/>
          </a:p>
          <a:p>
            <a:r>
              <a:rPr lang="de-DE" dirty="0"/>
              <a:t>Activate </a:t>
            </a:r>
            <a:r>
              <a:rPr lang="de-DE" dirty="0" err="1"/>
              <a:t>scanning</a:t>
            </a:r>
            <a:r>
              <a:rPr lang="de-DE" dirty="0"/>
              <a:t>:</a:t>
            </a:r>
          </a:p>
          <a:p>
            <a:pPr lvl="1"/>
            <a:r>
              <a:rPr lang="de-DE" i="1" dirty="0" err="1"/>
              <a:t>sudo</a:t>
            </a:r>
            <a:r>
              <a:rPr lang="de-DE" i="1" dirty="0"/>
              <a:t> </a:t>
            </a:r>
            <a:r>
              <a:rPr lang="de-DE" i="1" dirty="0" err="1"/>
              <a:t>hciconfig</a:t>
            </a:r>
            <a:r>
              <a:rPr lang="de-DE" i="1" dirty="0"/>
              <a:t> hci0 </a:t>
            </a:r>
            <a:r>
              <a:rPr lang="de-DE" i="1" dirty="0" err="1"/>
              <a:t>piscan</a:t>
            </a:r>
            <a:endParaRPr lang="de-DE" i="1" dirty="0"/>
          </a:p>
          <a:p>
            <a:pPr lvl="1"/>
            <a:r>
              <a:rPr lang="de-DE" dirty="0"/>
              <a:t>This </a:t>
            </a:r>
            <a:r>
              <a:rPr lang="de-DE" dirty="0" err="1"/>
              <a:t>call</a:t>
            </a:r>
            <a:r>
              <a:rPr lang="de-DE" dirty="0"/>
              <a:t> </a:t>
            </a:r>
            <a:r>
              <a:rPr lang="de-DE" dirty="0" err="1"/>
              <a:t>needs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after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reboot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Pi!</a:t>
            </a:r>
          </a:p>
          <a:p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,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find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Pi‘s</a:t>
            </a:r>
            <a:r>
              <a:rPr lang="de-DE" dirty="0"/>
              <a:t> BT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command</a:t>
            </a:r>
            <a:r>
              <a:rPr lang="de-DE" dirty="0"/>
              <a:t>:</a:t>
            </a:r>
          </a:p>
          <a:p>
            <a:pPr lvl="1"/>
            <a:r>
              <a:rPr lang="de-DE" i="1" dirty="0" err="1"/>
              <a:t>hciconfig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format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: XX:XX:XX:XX:XX:XX)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3159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F4E4-5DA8-7346-9027-3F5E067A2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Bluetooth Server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36AF4-EF84-C74A-930D-5637A95B2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/>
              <a:t>import</a:t>
            </a:r>
            <a:r>
              <a:rPr lang="de-DE" dirty="0"/>
              <a:t> </a:t>
            </a:r>
            <a:r>
              <a:rPr lang="de-DE" dirty="0" err="1"/>
              <a:t>bluetooth</a:t>
            </a:r>
            <a:endParaRPr lang="de-DE" dirty="0"/>
          </a:p>
          <a:p>
            <a:pPr marL="0" indent="0">
              <a:buNone/>
            </a:pPr>
            <a:br>
              <a:rPr lang="de-DE" dirty="0"/>
            </a:br>
            <a:r>
              <a:rPr lang="de-DE" dirty="0" err="1"/>
              <a:t>hostMACAddress</a:t>
            </a:r>
            <a:r>
              <a:rPr lang="de-DE" dirty="0"/>
              <a:t> = ''</a:t>
            </a:r>
          </a:p>
          <a:p>
            <a:pPr marL="0" indent="0">
              <a:buNone/>
            </a:pPr>
            <a:r>
              <a:rPr lang="de-DE" dirty="0" err="1"/>
              <a:t>port</a:t>
            </a:r>
            <a:r>
              <a:rPr lang="de-DE" dirty="0"/>
              <a:t> = 3</a:t>
            </a:r>
          </a:p>
          <a:p>
            <a:pPr marL="0" indent="0">
              <a:buNone/>
            </a:pPr>
            <a:r>
              <a:rPr lang="de-DE" dirty="0" err="1"/>
              <a:t>backlog</a:t>
            </a:r>
            <a:r>
              <a:rPr lang="de-DE" dirty="0"/>
              <a:t> = 1</a:t>
            </a:r>
          </a:p>
          <a:p>
            <a:pPr marL="0" indent="0">
              <a:buNone/>
            </a:pPr>
            <a:r>
              <a:rPr lang="de-DE" dirty="0" err="1"/>
              <a:t>size</a:t>
            </a:r>
            <a:r>
              <a:rPr lang="de-DE" dirty="0"/>
              <a:t> = 1024</a:t>
            </a:r>
          </a:p>
          <a:p>
            <a:pPr marL="0" indent="0">
              <a:buNone/>
            </a:pPr>
            <a:r>
              <a:rPr lang="de-DE" dirty="0"/>
              <a:t>s = </a:t>
            </a:r>
            <a:r>
              <a:rPr lang="de-DE" dirty="0" err="1"/>
              <a:t>bluetooth.BluetoothSocket</a:t>
            </a:r>
            <a:r>
              <a:rPr lang="de-DE" dirty="0"/>
              <a:t>(</a:t>
            </a:r>
            <a:r>
              <a:rPr lang="de-DE" dirty="0" err="1"/>
              <a:t>bluetooth.RFCOMM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s.bind</a:t>
            </a:r>
            <a:r>
              <a:rPr lang="de-DE" dirty="0"/>
              <a:t>((</a:t>
            </a:r>
            <a:r>
              <a:rPr lang="de-DE" dirty="0" err="1"/>
              <a:t>hostMACAddress</a:t>
            </a:r>
            <a:r>
              <a:rPr lang="de-DE" dirty="0"/>
              <a:t>, </a:t>
            </a:r>
            <a:r>
              <a:rPr lang="de-DE" dirty="0" err="1"/>
              <a:t>port</a:t>
            </a:r>
            <a:r>
              <a:rPr lang="de-DE" dirty="0"/>
              <a:t>))</a:t>
            </a:r>
          </a:p>
          <a:p>
            <a:pPr marL="0" indent="0">
              <a:buNone/>
            </a:pPr>
            <a:r>
              <a:rPr lang="de-DE" dirty="0" err="1"/>
              <a:t>s.listen</a:t>
            </a:r>
            <a:r>
              <a:rPr lang="de-DE" dirty="0"/>
              <a:t>(</a:t>
            </a:r>
            <a:r>
              <a:rPr lang="de-DE" dirty="0" err="1"/>
              <a:t>backlog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try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client</a:t>
            </a:r>
            <a:r>
              <a:rPr lang="de-DE" dirty="0"/>
              <a:t>, </a:t>
            </a:r>
            <a:r>
              <a:rPr lang="de-DE" dirty="0" err="1"/>
              <a:t>clientInfo</a:t>
            </a:r>
            <a:r>
              <a:rPr lang="de-DE" dirty="0"/>
              <a:t> = </a:t>
            </a:r>
            <a:r>
              <a:rPr lang="de-DE" dirty="0" err="1"/>
              <a:t>s.accept</a:t>
            </a:r>
            <a:r>
              <a:rPr lang="de-DE" dirty="0"/>
              <a:t>()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while</a:t>
            </a:r>
            <a:r>
              <a:rPr lang="de-DE" dirty="0"/>
              <a:t> 1:</a:t>
            </a:r>
          </a:p>
          <a:p>
            <a:pPr marL="0" indent="0">
              <a:buNone/>
            </a:pPr>
            <a:r>
              <a:rPr lang="de-DE" dirty="0"/>
              <a:t>        </a:t>
            </a:r>
            <a:r>
              <a:rPr lang="de-DE" dirty="0" err="1"/>
              <a:t>data</a:t>
            </a:r>
            <a:r>
              <a:rPr lang="de-DE" dirty="0"/>
              <a:t> = </a:t>
            </a:r>
            <a:r>
              <a:rPr lang="de-DE" dirty="0" err="1"/>
              <a:t>client.recv</a:t>
            </a:r>
            <a:r>
              <a:rPr lang="de-DE" dirty="0"/>
              <a:t>(</a:t>
            </a:r>
            <a:r>
              <a:rPr lang="de-DE" dirty="0" err="1"/>
              <a:t>size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       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            </a:t>
            </a:r>
            <a:r>
              <a:rPr lang="de-DE" dirty="0" err="1"/>
              <a:t>print</a:t>
            </a:r>
            <a:r>
              <a:rPr lang="de-DE" dirty="0"/>
              <a:t>(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            </a:t>
            </a:r>
            <a:r>
              <a:rPr lang="de-DE" dirty="0" err="1"/>
              <a:t>client.send</a:t>
            </a:r>
            <a:r>
              <a:rPr lang="de-DE" dirty="0"/>
              <a:t>("</a:t>
            </a:r>
            <a:r>
              <a:rPr lang="de-DE" dirty="0" err="1"/>
              <a:t>Returning</a:t>
            </a:r>
            <a:r>
              <a:rPr lang="de-DE" dirty="0"/>
              <a:t>: " + 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except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client.close</a:t>
            </a:r>
            <a:r>
              <a:rPr lang="de-DE" dirty="0"/>
              <a:t>()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s.close</a:t>
            </a:r>
            <a:r>
              <a:rPr lang="de-DE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07214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35B30-96A9-F94F-A129-5C99E4760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Bluetooth Client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12BD8-234B-8244-854D-53EB35B6F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 err="1"/>
              <a:t>import</a:t>
            </a:r>
            <a:r>
              <a:rPr lang="de-DE" dirty="0"/>
              <a:t> </a:t>
            </a:r>
            <a:r>
              <a:rPr lang="de-DE" dirty="0" err="1"/>
              <a:t>bluetooth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dirty="0" err="1"/>
              <a:t>serverMACAddress</a:t>
            </a:r>
            <a:r>
              <a:rPr lang="de-DE" dirty="0"/>
              <a:t> = ‘XX:XX:XX:XX:XX:XX'</a:t>
            </a:r>
          </a:p>
          <a:p>
            <a:pPr marL="0" indent="0">
              <a:buNone/>
            </a:pPr>
            <a:r>
              <a:rPr lang="de-DE" dirty="0" err="1"/>
              <a:t>port</a:t>
            </a:r>
            <a:r>
              <a:rPr lang="de-DE" dirty="0"/>
              <a:t> = 3</a:t>
            </a:r>
          </a:p>
          <a:p>
            <a:pPr marL="0" indent="0">
              <a:buNone/>
            </a:pPr>
            <a:r>
              <a:rPr lang="de-DE" dirty="0" err="1"/>
              <a:t>size</a:t>
            </a:r>
            <a:r>
              <a:rPr lang="de-DE" dirty="0"/>
              <a:t> = 1024</a:t>
            </a:r>
          </a:p>
          <a:p>
            <a:pPr marL="0" indent="0">
              <a:buNone/>
            </a:pPr>
            <a:r>
              <a:rPr lang="de-DE" dirty="0"/>
              <a:t>s = </a:t>
            </a:r>
            <a:r>
              <a:rPr lang="de-DE" dirty="0" err="1"/>
              <a:t>bluetooth.BluetoothSocket</a:t>
            </a:r>
            <a:r>
              <a:rPr lang="de-DE" dirty="0"/>
              <a:t>(</a:t>
            </a:r>
            <a:r>
              <a:rPr lang="de-DE" dirty="0" err="1"/>
              <a:t>bluetooth.RFCOMM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s.connect</a:t>
            </a:r>
            <a:r>
              <a:rPr lang="de-DE" dirty="0"/>
              <a:t>((</a:t>
            </a:r>
            <a:r>
              <a:rPr lang="de-DE" dirty="0" err="1"/>
              <a:t>serverMACAddress</a:t>
            </a:r>
            <a:r>
              <a:rPr lang="de-DE" dirty="0"/>
              <a:t>, </a:t>
            </a:r>
            <a:r>
              <a:rPr lang="de-DE" dirty="0" err="1"/>
              <a:t>port</a:t>
            </a:r>
            <a:r>
              <a:rPr lang="de-DE" dirty="0"/>
              <a:t>))</a:t>
            </a:r>
          </a:p>
          <a:p>
            <a:pPr marL="0" indent="0">
              <a:buNone/>
            </a:pPr>
            <a:r>
              <a:rPr lang="de-DE" dirty="0" err="1"/>
              <a:t>while</a:t>
            </a:r>
            <a:r>
              <a:rPr lang="de-DE" dirty="0"/>
              <a:t> 1: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text</a:t>
            </a:r>
            <a:r>
              <a:rPr lang="de-DE" dirty="0"/>
              <a:t> = </a:t>
            </a:r>
            <a:r>
              <a:rPr lang="de-DE" dirty="0" err="1"/>
              <a:t>raw_input</a:t>
            </a:r>
            <a:r>
              <a:rPr lang="de-DE" dirty="0"/>
              <a:t>("Text </a:t>
            </a:r>
            <a:r>
              <a:rPr lang="de-DE" dirty="0" err="1"/>
              <a:t>to</a:t>
            </a:r>
            <a:r>
              <a:rPr lang="de-DE" dirty="0"/>
              <a:t> send: ")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 == "</a:t>
            </a:r>
            <a:r>
              <a:rPr lang="de-DE" dirty="0" err="1"/>
              <a:t>quit</a:t>
            </a:r>
            <a:r>
              <a:rPr lang="de-DE" dirty="0"/>
              <a:t>":</a:t>
            </a:r>
          </a:p>
          <a:p>
            <a:pPr marL="0" indent="0">
              <a:buNone/>
            </a:pPr>
            <a:r>
              <a:rPr lang="de-DE" dirty="0"/>
              <a:t>        break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s.send</a:t>
            </a:r>
            <a:r>
              <a:rPr lang="de-DE" dirty="0"/>
              <a:t>(</a:t>
            </a:r>
            <a:r>
              <a:rPr lang="de-DE" dirty="0" err="1"/>
              <a:t>text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data</a:t>
            </a:r>
            <a:r>
              <a:rPr lang="de-DE" dirty="0"/>
              <a:t> = </a:t>
            </a:r>
            <a:r>
              <a:rPr lang="de-DE" dirty="0" err="1"/>
              <a:t>s.recv</a:t>
            </a:r>
            <a:r>
              <a:rPr lang="de-DE" dirty="0"/>
              <a:t>(</a:t>
            </a:r>
            <a:r>
              <a:rPr lang="de-DE" dirty="0" err="1"/>
              <a:t>size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    </a:t>
            </a:r>
            <a:r>
              <a:rPr lang="de-DE" dirty="0" err="1"/>
              <a:t>print</a:t>
            </a:r>
            <a:r>
              <a:rPr lang="de-DE" dirty="0"/>
              <a:t>(</a:t>
            </a:r>
            <a:r>
              <a:rPr lang="de-DE" dirty="0" err="1"/>
              <a:t>data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s.close</a:t>
            </a:r>
            <a:r>
              <a:rPr lang="de-DE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08673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2BA31-FCB2-D742-AEED-9F5E04D64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981F6-35A5-A643-8A88-CCF4BFB6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specifies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server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specifies</a:t>
            </a:r>
            <a:r>
              <a:rPr lang="de-DE" dirty="0"/>
              <a:t> an </a:t>
            </a:r>
            <a:r>
              <a:rPr lang="de-DE" dirty="0" err="1"/>
              <a:t>empty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will find </a:t>
            </a:r>
            <a:r>
              <a:rPr lang="de-DE" dirty="0" err="1"/>
              <a:t>its</a:t>
            </a:r>
            <a:r>
              <a:rPr lang="de-DE" dirty="0"/>
              <a:t> BT </a:t>
            </a:r>
            <a:r>
              <a:rPr lang="de-DE" dirty="0" err="1"/>
              <a:t>adapter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itself</a:t>
            </a:r>
            <a:r>
              <a:rPr lang="de-DE" dirty="0"/>
              <a:t>)</a:t>
            </a:r>
          </a:p>
          <a:p>
            <a:r>
              <a:rPr lang="de-DE" dirty="0"/>
              <a:t>The </a:t>
            </a:r>
            <a:r>
              <a:rPr lang="de-DE" dirty="0" err="1"/>
              <a:t>port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changed</a:t>
            </a:r>
            <a:r>
              <a:rPr lang="de-DE" dirty="0"/>
              <a:t>, but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in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&amp; </a:t>
            </a:r>
            <a:r>
              <a:rPr lang="de-DE" dirty="0" err="1"/>
              <a:t>server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indicates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maximum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transfer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190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58972-D2CC-D24F-9AD6-8DFD8767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Client/Server Communication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CEE771-E323-BA4F-A273-85AADE175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321070"/>
            <a:ext cx="5791200" cy="552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1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27262</TotalTime>
  <Words>385</Words>
  <Application>Microsoft Macintosh PowerPoint</Application>
  <PresentationFormat>On-screen Show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Bold</vt:lpstr>
      <vt:lpstr>Calibri</vt:lpstr>
      <vt:lpstr>Georgia</vt:lpstr>
      <vt:lpstr>Template_4</vt:lpstr>
      <vt:lpstr>Internet-of-Things (IoT)</vt:lpstr>
      <vt:lpstr>Assignment 3</vt:lpstr>
      <vt:lpstr>Assignment 3 Deliverables</vt:lpstr>
      <vt:lpstr>Bluetooth Preparation</vt:lpstr>
      <vt:lpstr>Bluetooth Server Template</vt:lpstr>
      <vt:lpstr>Bluetooth Client Template</vt:lpstr>
      <vt:lpstr>Notes</vt:lpstr>
      <vt:lpstr>Client/Server Communication</vt:lpstr>
    </vt:vector>
  </TitlesOfParts>
  <Company>Notre Dame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EastMac</dc:creator>
  <cp:lastModifiedBy>Christian Poellabauer</cp:lastModifiedBy>
  <cp:revision>470</cp:revision>
  <cp:lastPrinted>2017-04-02T21:34:12Z</cp:lastPrinted>
  <dcterms:created xsi:type="dcterms:W3CDTF">2011-06-14T19:03:06Z</dcterms:created>
  <dcterms:modified xsi:type="dcterms:W3CDTF">2018-06-06T15:50:08Z</dcterms:modified>
</cp:coreProperties>
</file>