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654" r:id="rId2"/>
    <p:sldId id="530" r:id="rId3"/>
    <p:sldId id="809" r:id="rId4"/>
    <p:sldId id="810" r:id="rId5"/>
    <p:sldId id="534" r:id="rId6"/>
    <p:sldId id="547" r:id="rId7"/>
    <p:sldId id="548" r:id="rId8"/>
    <p:sldId id="549" r:id="rId9"/>
    <p:sldId id="550" r:id="rId10"/>
    <p:sldId id="556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85" r:id="rId19"/>
    <p:sldId id="586" r:id="rId20"/>
    <p:sldId id="587" r:id="rId21"/>
    <p:sldId id="588" r:id="rId22"/>
    <p:sldId id="591" r:id="rId23"/>
    <p:sldId id="592" r:id="rId24"/>
    <p:sldId id="593" r:id="rId25"/>
    <p:sldId id="552" r:id="rId26"/>
    <p:sldId id="811" r:id="rId27"/>
    <p:sldId id="813" r:id="rId28"/>
    <p:sldId id="814" r:id="rId29"/>
    <p:sldId id="815" r:id="rId30"/>
    <p:sldId id="816" r:id="rId31"/>
    <p:sldId id="817" r:id="rId32"/>
    <p:sldId id="818" r:id="rId33"/>
    <p:sldId id="81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21E4A"/>
    <a:srgbClr val="348ACC"/>
    <a:srgbClr val="A3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9"/>
    <p:restoredTop sz="90915" autoAdjust="0"/>
  </p:normalViewPr>
  <p:slideViewPr>
    <p:cSldViewPr snapToObjects="1">
      <p:cViewPr varScale="1">
        <p:scale>
          <a:sx n="130" d="100"/>
          <a:sy n="130" d="100"/>
        </p:scale>
        <p:origin x="14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0012-5AD7-6D43-A89E-F5CDECF11593}" type="datetimeFigureOut">
              <a:rPr lang="en-US" smtClean="0"/>
              <a:t>6/17/18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77EC-A3DB-B94A-B677-DBB4EA0F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4CF5-BD37-494E-BB7F-25AE6BC5F1A6}" type="datetimeFigureOut">
              <a:rPr lang="en-US" smtClean="0"/>
              <a:t>6/17/18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D541-A772-E84E-B5D8-BC95337E8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58A5D9-D2F1-494C-AED2-657B977BC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28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1780C2-CCC0-5A44-B123-0610E75DA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57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CE726A-A7F1-2C4C-B54C-7C5BEE1E3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517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8A8264-34D2-1849-A540-0A3977E36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12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8F34E3-DACA-C34F-A863-A0A221495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2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981BB5-846E-D24A-96CE-BFE789BB7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18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045F69-4EAF-1E4E-9377-80A8E9E7A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8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6E3DE0-E190-8943-ACB0-24117D8CD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48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493874-C103-CD4E-8A2B-5FD497CD2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98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6219B6-B562-EF4A-90C2-6C765171A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71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E364FF-54DC-8A46-ACB6-0D38388FD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18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57E23A-D023-0F4D-B17D-7E6675862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09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B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4BF0-DA91-1B46-A7C0-397B440D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DD20C30-8B14-2446-8D89-FE22E93A450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847FB-2386-0D41-9BE1-1FA0C5D0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E90EB-9F19-ED41-A73A-5A191017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FC32F-4E9A-1E49-861A-08F63FD1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D5E5F2-DFEA-ED4D-8786-E27A82DA67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842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81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2B5C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7.png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0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zigbee.org/e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A37B2F"/>
                </a:solidFill>
              </a:rPr>
              <a:t>Internet-of-Things (IoT)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Summer Engineering Program 2018</a:t>
            </a:r>
          </a:p>
          <a:p>
            <a:r>
              <a:rPr lang="en-US" dirty="0"/>
              <a:t>University of Notre Dame</a:t>
            </a:r>
          </a:p>
          <a:p>
            <a:endParaRPr lang="en-US" dirty="0"/>
          </a:p>
          <a:p>
            <a:r>
              <a:rPr lang="en-US" dirty="0"/>
              <a:t>LAB COMPONENT</a:t>
            </a:r>
          </a:p>
        </p:txBody>
      </p:sp>
    </p:spTree>
    <p:extLst>
      <p:ext uri="{BB962C8B-B14F-4D97-AF65-F5344CB8AC3E}">
        <p14:creationId xmlns:p14="http://schemas.microsoft.com/office/powerpoint/2010/main" val="151239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1009BBD4-48B1-134A-8286-2629B0BF2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858125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/>
              <a:t>Networks form by themselves, scale to large sizes and operate for years without manual intervention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/>
              <a:t>Extremely long battery life (years on AA cell),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/>
              <a:t>low infrastructure cost (low device &amp; setup costs)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/>
              <a:t>low complexity and small size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/>
              <a:t>Low device data rate and QoS (Quality-of-Service)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/>
              <a:t>Standardized protocols allow multiple vendors to interoperate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1C8AF-3621-B74A-A5DA-11A0BD3F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Sensor/Control Network Requirements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6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18F6-49E5-9D47-A537-1DB48629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Network Characteristics</a:t>
            </a:r>
            <a:endParaRPr lang="en-US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DFABDD8F-0AD6-964E-8226-5698346F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1600200"/>
            <a:ext cx="57753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65,536 network (client) nodes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27 channels over 2 bands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250Kbps data rate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Optimized for time-critical applications and power management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Full mesh networking support</a:t>
            </a:r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EF2D6964-A610-3D4C-BB64-A41E9477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1582738"/>
            <a:ext cx="42481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</a:pPr>
            <a:endParaRPr lang="en-US" altLang="en-US"/>
          </a:p>
        </p:txBody>
      </p:sp>
      <p:grpSp>
        <p:nvGrpSpPr>
          <p:cNvPr id="384004" name="Group 4">
            <a:extLst>
              <a:ext uri="{FF2B5EF4-FFF2-40B4-BE49-F238E27FC236}">
                <a16:creationId xmlns:a16="http://schemas.microsoft.com/office/drawing/2014/main" id="{F9C5A874-D0F1-7F45-9367-B8E7D657E6A2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4267200"/>
            <a:ext cx="2667000" cy="901700"/>
            <a:chOff x="3880" y="2744"/>
            <a:chExt cx="1680" cy="568"/>
          </a:xfrm>
        </p:grpSpPr>
        <p:sp>
          <p:nvSpPr>
            <p:cNvPr id="384005" name="Oval 5">
              <a:extLst>
                <a:ext uri="{FF2B5EF4-FFF2-40B4-BE49-F238E27FC236}">
                  <a16:creationId xmlns:a16="http://schemas.microsoft.com/office/drawing/2014/main" id="{F2A16C1C-7014-B940-9228-6C66C35E4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" y="2810"/>
              <a:ext cx="99" cy="99"/>
            </a:xfrm>
            <a:prstGeom prst="ellipse">
              <a:avLst/>
            </a:prstGeom>
            <a:solidFill>
              <a:srgbClr val="B480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06" name="Text Box 6">
              <a:extLst>
                <a:ext uri="{FF2B5EF4-FFF2-40B4-BE49-F238E27FC236}">
                  <a16:creationId xmlns:a16="http://schemas.microsoft.com/office/drawing/2014/main" id="{9E0D7C1A-A53D-4D40-8B86-C9C6A4C5C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" y="2744"/>
              <a:ext cx="13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600" b="1" dirty="0">
                  <a:solidFill>
                    <a:srgbClr val="292929"/>
                  </a:solidFill>
                  <a:latin typeface="GillSans" panose="020B0502020104020203" pitchFamily="34" charset="-79"/>
                </a:rPr>
                <a:t>Network coordinator</a:t>
              </a:r>
            </a:p>
          </p:txBody>
        </p:sp>
        <p:sp>
          <p:nvSpPr>
            <p:cNvPr id="384007" name="Oval 7">
              <a:extLst>
                <a:ext uri="{FF2B5EF4-FFF2-40B4-BE49-F238E27FC236}">
                  <a16:creationId xmlns:a16="http://schemas.microsoft.com/office/drawing/2014/main" id="{7F6EF304-DEF1-E948-8AD3-113A38380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" y="2981"/>
              <a:ext cx="99" cy="99"/>
            </a:xfrm>
            <a:prstGeom prst="ellipse">
              <a:avLst/>
            </a:prstGeom>
            <a:solidFill>
              <a:srgbClr val="FFD20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08" name="Text Box 8">
              <a:extLst>
                <a:ext uri="{FF2B5EF4-FFF2-40B4-BE49-F238E27FC236}">
                  <a16:creationId xmlns:a16="http://schemas.microsoft.com/office/drawing/2014/main" id="{D9C57F91-A5CB-9341-BCA5-0009942E1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" y="2922"/>
              <a:ext cx="12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600" b="1">
                  <a:solidFill>
                    <a:srgbClr val="292929"/>
                  </a:solidFill>
                  <a:latin typeface="GillSans" panose="020B0502020104020203" pitchFamily="34" charset="-79"/>
                </a:rPr>
                <a:t>Full Function node</a:t>
              </a:r>
            </a:p>
          </p:txBody>
        </p:sp>
        <p:sp>
          <p:nvSpPr>
            <p:cNvPr id="384009" name="Text Box 9">
              <a:extLst>
                <a:ext uri="{FF2B5EF4-FFF2-40B4-BE49-F238E27FC236}">
                  <a16:creationId xmlns:a16="http://schemas.microsoft.com/office/drawing/2014/main" id="{EE5E70F5-B50E-AF4A-AFDC-1DDF7420E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" y="3100"/>
              <a:ext cx="15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600" b="1">
                  <a:solidFill>
                    <a:srgbClr val="292929"/>
                  </a:solidFill>
                  <a:latin typeface="GillSans" panose="020B0502020104020203" pitchFamily="34" charset="-79"/>
                </a:rPr>
                <a:t>Reduced Function node</a:t>
              </a:r>
            </a:p>
          </p:txBody>
        </p:sp>
        <p:sp>
          <p:nvSpPr>
            <p:cNvPr id="384010" name="Oval 10">
              <a:extLst>
                <a:ext uri="{FF2B5EF4-FFF2-40B4-BE49-F238E27FC236}">
                  <a16:creationId xmlns:a16="http://schemas.microsoft.com/office/drawing/2014/main" id="{46242024-5A3C-C245-B22D-3A397AB71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" y="3154"/>
              <a:ext cx="99" cy="99"/>
            </a:xfrm>
            <a:prstGeom prst="ellipse">
              <a:avLst/>
            </a:prstGeom>
            <a:solidFill>
              <a:srgbClr val="91C10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4017" name="Oval 17">
            <a:extLst>
              <a:ext uri="{FF2B5EF4-FFF2-40B4-BE49-F238E27FC236}">
                <a16:creationId xmlns:a16="http://schemas.microsoft.com/office/drawing/2014/main" id="{671CD6D3-411B-DD49-BFB7-BD42BC0B3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830513"/>
            <a:ext cx="311150" cy="3111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18" name="Oval 18">
            <a:extLst>
              <a:ext uri="{FF2B5EF4-FFF2-40B4-BE49-F238E27FC236}">
                <a16:creationId xmlns:a16="http://schemas.microsoft.com/office/drawing/2014/main" id="{75584FBB-C896-6C4B-9AA2-259531AB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1824038"/>
            <a:ext cx="311150" cy="3111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19" name="Oval 19">
            <a:extLst>
              <a:ext uri="{FF2B5EF4-FFF2-40B4-BE49-F238E27FC236}">
                <a16:creationId xmlns:a16="http://schemas.microsoft.com/office/drawing/2014/main" id="{5921B980-BFB7-534C-867A-319EE985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1600200"/>
            <a:ext cx="311150" cy="3111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0" name="Oval 20">
            <a:extLst>
              <a:ext uri="{FF2B5EF4-FFF2-40B4-BE49-F238E27FC236}">
                <a16:creationId xmlns:a16="http://schemas.microsoft.com/office/drawing/2014/main" id="{4F881A29-636C-374A-A88C-17C93A16E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2605088"/>
            <a:ext cx="311150" cy="3111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1" name="Oval 21">
            <a:extLst>
              <a:ext uri="{FF2B5EF4-FFF2-40B4-BE49-F238E27FC236}">
                <a16:creationId xmlns:a16="http://schemas.microsoft.com/office/drawing/2014/main" id="{B34A886D-CCF0-5145-BD21-7E17606DF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050" y="2398713"/>
            <a:ext cx="311150" cy="3111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2" name="Oval 22">
            <a:extLst>
              <a:ext uri="{FF2B5EF4-FFF2-40B4-BE49-F238E27FC236}">
                <a16:creationId xmlns:a16="http://schemas.microsoft.com/office/drawing/2014/main" id="{A2178085-D6EF-6C43-BE3F-7CC5BA1EF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1874838"/>
            <a:ext cx="311150" cy="3111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3" name="Oval 23">
            <a:extLst>
              <a:ext uri="{FF2B5EF4-FFF2-40B4-BE49-F238E27FC236}">
                <a16:creationId xmlns:a16="http://schemas.microsoft.com/office/drawing/2014/main" id="{C91FDADD-D7BC-D240-81DD-772731D33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275" y="3090863"/>
            <a:ext cx="311150" cy="3111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4" name="Oval 24">
            <a:extLst>
              <a:ext uri="{FF2B5EF4-FFF2-40B4-BE49-F238E27FC236}">
                <a16:creationId xmlns:a16="http://schemas.microsoft.com/office/drawing/2014/main" id="{166E2939-FDD3-AB4E-9B16-FD5706C74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5" y="3522663"/>
            <a:ext cx="311150" cy="3111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5" name="Oval 25">
            <a:extLst>
              <a:ext uri="{FF2B5EF4-FFF2-40B4-BE49-F238E27FC236}">
                <a16:creationId xmlns:a16="http://schemas.microsoft.com/office/drawing/2014/main" id="{7D46F75C-510E-CF42-BAFD-01603112D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675" y="3684588"/>
            <a:ext cx="311150" cy="3111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5490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30" name="Line 30">
            <a:extLst>
              <a:ext uri="{FF2B5EF4-FFF2-40B4-BE49-F238E27FC236}">
                <a16:creationId xmlns:a16="http://schemas.microsoft.com/office/drawing/2014/main" id="{18B430C0-5F75-C74C-B95C-237712E79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050" y="1982788"/>
            <a:ext cx="792163" cy="773112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031" name="Line 31">
            <a:extLst>
              <a:ext uri="{FF2B5EF4-FFF2-40B4-BE49-F238E27FC236}">
                <a16:creationId xmlns:a16="http://schemas.microsoft.com/office/drawing/2014/main" id="{21093B88-E541-544B-8107-CEA1B5030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1025" y="2763838"/>
            <a:ext cx="673100" cy="955675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032" name="Line 32">
            <a:extLst>
              <a:ext uri="{FF2B5EF4-FFF2-40B4-BE49-F238E27FC236}">
                <a16:creationId xmlns:a16="http://schemas.microsoft.com/office/drawing/2014/main" id="{CC32EAE0-2777-1443-A9B6-A00D554D9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767013"/>
            <a:ext cx="941387" cy="466725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033" name="Line 33">
            <a:extLst>
              <a:ext uri="{FF2B5EF4-FFF2-40B4-BE49-F238E27FC236}">
                <a16:creationId xmlns:a16="http://schemas.microsoft.com/office/drawing/2014/main" id="{5871D972-04D6-4340-A72A-E5AA7392F2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8675" y="2765425"/>
            <a:ext cx="1019175" cy="209550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034" name="Line 34">
            <a:extLst>
              <a:ext uri="{FF2B5EF4-FFF2-40B4-BE49-F238E27FC236}">
                <a16:creationId xmlns:a16="http://schemas.microsoft.com/office/drawing/2014/main" id="{1B324D95-48AF-8349-BB13-E7A01A3BDD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3088" y="2551113"/>
            <a:ext cx="1397000" cy="206375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035" name="Line 35">
            <a:extLst>
              <a:ext uri="{FF2B5EF4-FFF2-40B4-BE49-F238E27FC236}">
                <a16:creationId xmlns:a16="http://schemas.microsoft.com/office/drawing/2014/main" id="{7F989292-5E7E-3B43-B015-F482C388E5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2057400"/>
            <a:ext cx="730250" cy="711200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036" name="Line 36">
            <a:extLst>
              <a:ext uri="{FF2B5EF4-FFF2-40B4-BE49-F238E27FC236}">
                <a16:creationId xmlns:a16="http://schemas.microsoft.com/office/drawing/2014/main" id="{6DFE55E6-9A8B-D24C-9831-C237332400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27850" y="2760663"/>
            <a:ext cx="31750" cy="1082675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037" name="Line 37">
            <a:extLst>
              <a:ext uri="{FF2B5EF4-FFF2-40B4-BE49-F238E27FC236}">
                <a16:creationId xmlns:a16="http://schemas.microsoft.com/office/drawing/2014/main" id="{0EDDD055-101F-694F-8578-672BF7576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8950" y="1768475"/>
            <a:ext cx="85725" cy="992188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038" name="Oval 38">
            <a:extLst>
              <a:ext uri="{FF2B5EF4-FFF2-40B4-BE49-F238E27FC236}">
                <a16:creationId xmlns:a16="http://schemas.microsoft.com/office/drawing/2014/main" id="{E707B16E-4292-A341-A279-17C2F7A9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3567113"/>
            <a:ext cx="223837" cy="223837"/>
          </a:xfrm>
          <a:prstGeom prst="ellipse">
            <a:avLst/>
          </a:prstGeom>
          <a:solidFill>
            <a:srgbClr val="91C1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39" name="Oval 39">
            <a:extLst>
              <a:ext uri="{FF2B5EF4-FFF2-40B4-BE49-F238E27FC236}">
                <a16:creationId xmlns:a16="http://schemas.microsoft.com/office/drawing/2014/main" id="{FA0BA72B-2300-DD4D-9057-99C218B0B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2652713"/>
            <a:ext cx="223838" cy="223837"/>
          </a:xfrm>
          <a:prstGeom prst="ellipse">
            <a:avLst/>
          </a:prstGeom>
          <a:solidFill>
            <a:srgbClr val="B480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D5385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40" name="Oval 40">
            <a:extLst>
              <a:ext uri="{FF2B5EF4-FFF2-40B4-BE49-F238E27FC236}">
                <a16:creationId xmlns:a16="http://schemas.microsoft.com/office/drawing/2014/main" id="{8E060EB6-87F9-9245-A674-66BC77E8A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13" y="2443163"/>
            <a:ext cx="223837" cy="223837"/>
          </a:xfrm>
          <a:prstGeom prst="ellipse">
            <a:avLst/>
          </a:prstGeom>
          <a:solidFill>
            <a:srgbClr val="91C1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41" name="Oval 41">
            <a:extLst>
              <a:ext uri="{FF2B5EF4-FFF2-40B4-BE49-F238E27FC236}">
                <a16:creationId xmlns:a16="http://schemas.microsoft.com/office/drawing/2014/main" id="{785596F8-38FE-FB42-A2A5-125291EAF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38" y="3135313"/>
            <a:ext cx="223837" cy="223837"/>
          </a:xfrm>
          <a:prstGeom prst="ellipse">
            <a:avLst/>
          </a:prstGeom>
          <a:solidFill>
            <a:srgbClr val="FFD2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42" name="Oval 42">
            <a:extLst>
              <a:ext uri="{FF2B5EF4-FFF2-40B4-BE49-F238E27FC236}">
                <a16:creationId xmlns:a16="http://schemas.microsoft.com/office/drawing/2014/main" id="{914192D4-75B4-644D-B94B-FB5AE94A4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3729038"/>
            <a:ext cx="223837" cy="223837"/>
          </a:xfrm>
          <a:prstGeom prst="ellipse">
            <a:avLst/>
          </a:prstGeom>
          <a:solidFill>
            <a:srgbClr val="FFD2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43" name="Oval 43">
            <a:extLst>
              <a:ext uri="{FF2B5EF4-FFF2-40B4-BE49-F238E27FC236}">
                <a16:creationId xmlns:a16="http://schemas.microsoft.com/office/drawing/2014/main" id="{A0493AF9-849E-764E-8A5B-BF7BB2B64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825" y="1644650"/>
            <a:ext cx="223838" cy="223838"/>
          </a:xfrm>
          <a:prstGeom prst="ellipse">
            <a:avLst/>
          </a:prstGeom>
          <a:solidFill>
            <a:srgbClr val="91C1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44" name="Oval 44">
            <a:extLst>
              <a:ext uri="{FF2B5EF4-FFF2-40B4-BE49-F238E27FC236}">
                <a16:creationId xmlns:a16="http://schemas.microsoft.com/office/drawing/2014/main" id="{C79C6473-A158-E049-8D03-7CDC18FD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2874963"/>
            <a:ext cx="223837" cy="223837"/>
          </a:xfrm>
          <a:prstGeom prst="ellipse">
            <a:avLst/>
          </a:prstGeom>
          <a:solidFill>
            <a:srgbClr val="FFD2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45" name="Oval 45">
            <a:extLst>
              <a:ext uri="{FF2B5EF4-FFF2-40B4-BE49-F238E27FC236}">
                <a16:creationId xmlns:a16="http://schemas.microsoft.com/office/drawing/2014/main" id="{727342A6-057A-A748-89B2-443F2CD9E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738" y="1919288"/>
            <a:ext cx="223837" cy="223837"/>
          </a:xfrm>
          <a:prstGeom prst="ellipse">
            <a:avLst/>
          </a:prstGeom>
          <a:solidFill>
            <a:srgbClr val="FFD2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46" name="Oval 46">
            <a:extLst>
              <a:ext uri="{FF2B5EF4-FFF2-40B4-BE49-F238E27FC236}">
                <a16:creationId xmlns:a16="http://schemas.microsoft.com/office/drawing/2014/main" id="{D1AEC1A0-6CBC-1648-9DEA-61B548E03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1868488"/>
            <a:ext cx="223837" cy="223837"/>
          </a:xfrm>
          <a:prstGeom prst="ellipse">
            <a:avLst/>
          </a:prstGeom>
          <a:solidFill>
            <a:srgbClr val="FFD2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832" name="Object 1032">
            <a:extLst>
              <a:ext uri="{FF2B5EF4-FFF2-40B4-BE49-F238E27FC236}">
                <a16:creationId xmlns:a16="http://schemas.microsoft.com/office/drawing/2014/main" id="{3E35C681-D26F-4347-8FA9-A6DB826F5E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4525" y="1465263"/>
          <a:ext cx="4511675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Photo Editor Photo" r:id="rId4" imgW="4978400" imgH="3530600" progId="MSPhotoEd.3">
                  <p:embed/>
                </p:oleObj>
              </mc:Choice>
              <mc:Fallback>
                <p:oleObj name="Photo Editor Photo" r:id="rId4" imgW="4978400" imgH="3530600" progId="MSPhotoEd.3">
                  <p:embed/>
                  <p:pic>
                    <p:nvPicPr>
                      <p:cNvPr id="461832" name="Object 1032">
                        <a:extLst>
                          <a:ext uri="{FF2B5EF4-FFF2-40B4-BE49-F238E27FC236}">
                            <a16:creationId xmlns:a16="http://schemas.microsoft.com/office/drawing/2014/main" id="{3E35C681-D26F-4347-8FA9-A6DB826F5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1465263"/>
                        <a:ext cx="4511675" cy="319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28" name="Text Box 1028">
            <a:extLst>
              <a:ext uri="{FF2B5EF4-FFF2-40B4-BE49-F238E27FC236}">
                <a16:creationId xmlns:a16="http://schemas.microsoft.com/office/drawing/2014/main" id="{713D1047-7D0E-3B44-9575-5902604A3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71875"/>
            <a:ext cx="2530475" cy="10001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836" tIns="11613" rIns="23836" bIns="1161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ZigBee technology relies upon IEEE 802.15.4, which has excellent performance in low SNR environments</a:t>
            </a:r>
          </a:p>
        </p:txBody>
      </p:sp>
      <p:sp>
        <p:nvSpPr>
          <p:cNvPr id="461829" name="Line 1029">
            <a:extLst>
              <a:ext uri="{FF2B5EF4-FFF2-40B4-BE49-F238E27FC236}">
                <a16:creationId xmlns:a16="http://schemas.microsoft.com/office/drawing/2014/main" id="{21AEEC18-1DB9-3B4D-B509-AE79FFBA9B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7432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830" name="Picture 1030">
            <a:extLst>
              <a:ext uri="{FF2B5EF4-FFF2-40B4-BE49-F238E27FC236}">
                <a16:creationId xmlns:a16="http://schemas.microsoft.com/office/drawing/2014/main" id="{03229687-4456-EA42-B506-3B30F85A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724400"/>
            <a:ext cx="58832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95DBC4-444B-A740-885C-D0C02D31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Radio Characteristics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050" name="Object 2">
            <a:extLst>
              <a:ext uri="{FF2B5EF4-FFF2-40B4-BE49-F238E27FC236}">
                <a16:creationId xmlns:a16="http://schemas.microsoft.com/office/drawing/2014/main" id="{F4157483-CDAB-7242-A68D-737E217D33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466850"/>
          <a:ext cx="1752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Photo Editor Photo" r:id="rId3" imgW="4064000" imgH="3048000" progId="MSPhotoEd.3">
                  <p:embed/>
                </p:oleObj>
              </mc:Choice>
              <mc:Fallback>
                <p:oleObj name="Photo Editor Photo" r:id="rId3" imgW="4064000" imgH="3048000" progId="MSPhotoEd.3">
                  <p:embed/>
                  <p:pic>
                    <p:nvPicPr>
                      <p:cNvPr id="386050" name="Object 2">
                        <a:extLst>
                          <a:ext uri="{FF2B5EF4-FFF2-40B4-BE49-F238E27FC236}">
                            <a16:creationId xmlns:a16="http://schemas.microsoft.com/office/drawing/2014/main" id="{F4157483-CDAB-7242-A68D-737E217D33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66850"/>
                        <a:ext cx="17526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1" name="Object 3">
            <a:extLst>
              <a:ext uri="{FF2B5EF4-FFF2-40B4-BE49-F238E27FC236}">
                <a16:creationId xmlns:a16="http://schemas.microsoft.com/office/drawing/2014/main" id="{0EE9A66F-C596-3D4C-AB50-E5E862402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771650"/>
          <a:ext cx="20574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Photo Editor Photo" r:id="rId5" imgW="1339850" imgH="1162050" progId="MSPhotoEd.3">
                  <p:embed/>
                </p:oleObj>
              </mc:Choice>
              <mc:Fallback>
                <p:oleObj name="Photo Editor Photo" r:id="rId5" imgW="1339850" imgH="1162050" progId="MSPhotoEd.3">
                  <p:embed/>
                  <p:pic>
                    <p:nvPicPr>
                      <p:cNvPr id="386051" name="Object 3">
                        <a:extLst>
                          <a:ext uri="{FF2B5EF4-FFF2-40B4-BE49-F238E27FC236}">
                            <a16:creationId xmlns:a16="http://schemas.microsoft.com/office/drawing/2014/main" id="{0EE9A66F-C596-3D4C-AB50-E5E862402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71650"/>
                        <a:ext cx="20574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2" name="Oval 4">
            <a:extLst>
              <a:ext uri="{FF2B5EF4-FFF2-40B4-BE49-F238E27FC236}">
                <a16:creationId xmlns:a16="http://schemas.microsoft.com/office/drawing/2014/main" id="{B6F43452-4662-494F-A7B1-73ECE6EF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2927350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3" name="Oval 5">
            <a:extLst>
              <a:ext uri="{FF2B5EF4-FFF2-40B4-BE49-F238E27FC236}">
                <a16:creationId xmlns:a16="http://schemas.microsoft.com/office/drawing/2014/main" id="{5FA60A69-0E58-0045-92A1-9DB196161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4413250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4" name="Oval 6">
            <a:extLst>
              <a:ext uri="{FF2B5EF4-FFF2-40B4-BE49-F238E27FC236}">
                <a16:creationId xmlns:a16="http://schemas.microsoft.com/office/drawing/2014/main" id="{B3B604D5-2A29-AD4C-BA86-AEAD1AFE7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3603625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5" name="Oval 7">
            <a:extLst>
              <a:ext uri="{FF2B5EF4-FFF2-40B4-BE49-F238E27FC236}">
                <a16:creationId xmlns:a16="http://schemas.microsoft.com/office/drawing/2014/main" id="{6FFB09FA-16FF-F149-88B9-84FDA7E4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5132388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6" name="Oval 8">
            <a:extLst>
              <a:ext uri="{FF2B5EF4-FFF2-40B4-BE49-F238E27FC236}">
                <a16:creationId xmlns:a16="http://schemas.microsoft.com/office/drawing/2014/main" id="{C4F42772-2DBF-E946-8269-C84886A57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001838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7" name="Oval 9">
            <a:extLst>
              <a:ext uri="{FF2B5EF4-FFF2-40B4-BE49-F238E27FC236}">
                <a16:creationId xmlns:a16="http://schemas.microsoft.com/office/drawing/2014/main" id="{325F84D5-63D8-EB4A-914A-71AEEE43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994150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8" name="Oval 10">
            <a:extLst>
              <a:ext uri="{FF2B5EF4-FFF2-40B4-BE49-F238E27FC236}">
                <a16:creationId xmlns:a16="http://schemas.microsoft.com/office/drawing/2014/main" id="{1163E54D-B813-4C4A-A0A6-1C6448307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5522913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9" name="Oval 11">
            <a:extLst>
              <a:ext uri="{FF2B5EF4-FFF2-40B4-BE49-F238E27FC236}">
                <a16:creationId xmlns:a16="http://schemas.microsoft.com/office/drawing/2014/main" id="{1574AE5B-3581-3E41-9640-68AF49087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2271713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0" name="Oval 12">
            <a:extLst>
              <a:ext uri="{FF2B5EF4-FFF2-40B4-BE49-F238E27FC236}">
                <a16:creationId xmlns:a16="http://schemas.microsoft.com/office/drawing/2014/main" id="{141D02E7-3338-1144-8CEB-D45701802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1776413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1" name="Oval 13">
            <a:extLst>
              <a:ext uri="{FF2B5EF4-FFF2-40B4-BE49-F238E27FC236}">
                <a16:creationId xmlns:a16="http://schemas.microsoft.com/office/drawing/2014/main" id="{0AC5FADF-4621-904A-9561-9DC6367A2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3303588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2" name="Oval 14">
            <a:extLst>
              <a:ext uri="{FF2B5EF4-FFF2-40B4-BE49-F238E27FC236}">
                <a16:creationId xmlns:a16="http://schemas.microsoft.com/office/drawing/2014/main" id="{9F3093D6-E11D-CB46-83D2-151D39B3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4789488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3" name="Oval 15">
            <a:extLst>
              <a:ext uri="{FF2B5EF4-FFF2-40B4-BE49-F238E27FC236}">
                <a16:creationId xmlns:a16="http://schemas.microsoft.com/office/drawing/2014/main" id="{9B28F4E1-D2E6-7044-9B8B-12059B1BD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75" y="3619500"/>
            <a:ext cx="584200" cy="584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6064" name="Picture 16">
            <a:extLst>
              <a:ext uri="{FF2B5EF4-FFF2-40B4-BE49-F238E27FC236}">
                <a16:creationId xmlns:a16="http://schemas.microsoft.com/office/drawing/2014/main" id="{E9208094-047A-B140-AC1D-85E56660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1295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065" name="Text Box 17">
            <a:extLst>
              <a:ext uri="{FF2B5EF4-FFF2-40B4-BE49-F238E27FC236}">
                <a16:creationId xmlns:a16="http://schemas.microsoft.com/office/drawing/2014/main" id="{717E8489-450F-2544-96BE-0A47FFA2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805488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Slide Courtesy of</a:t>
            </a:r>
          </a:p>
        </p:txBody>
      </p:sp>
      <p:graphicFrame>
        <p:nvGraphicFramePr>
          <p:cNvPr id="386066" name="Object 18">
            <a:extLst>
              <a:ext uri="{FF2B5EF4-FFF2-40B4-BE49-F238E27FC236}">
                <a16:creationId xmlns:a16="http://schemas.microsoft.com/office/drawing/2014/main" id="{44F731B6-DC6B-A44B-A119-33FA21FE8E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4972050"/>
          <a:ext cx="9398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Photo Editor Photo" r:id="rId8" imgW="641350" imgH="793750" progId="MSPhotoEd.3">
                  <p:embed/>
                </p:oleObj>
              </mc:Choice>
              <mc:Fallback>
                <p:oleObj name="Photo Editor Photo" r:id="rId8" imgW="641350" imgH="793750" progId="MSPhotoEd.3">
                  <p:embed/>
                  <p:pic>
                    <p:nvPicPr>
                      <p:cNvPr id="386066" name="Object 18">
                        <a:extLst>
                          <a:ext uri="{FF2B5EF4-FFF2-40B4-BE49-F238E27FC236}">
                            <a16:creationId xmlns:a16="http://schemas.microsoft.com/office/drawing/2014/main" id="{44F731B6-DC6B-A44B-A119-33FA21FE8E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72050"/>
                        <a:ext cx="9398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68" name="Rectangle 20">
            <a:extLst>
              <a:ext uri="{FF2B5EF4-FFF2-40B4-BE49-F238E27FC236}">
                <a16:creationId xmlns:a16="http://schemas.microsoft.com/office/drawing/2014/main" id="{B86128C6-8EBF-FB43-8E05-55660A06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25" y="5692775"/>
            <a:ext cx="200025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331F80-0C72-254A-A1EC-5FEE0415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ZigBee Mesh Networking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65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074" name="Object 2">
            <a:extLst>
              <a:ext uri="{FF2B5EF4-FFF2-40B4-BE49-F238E27FC236}">
                <a16:creationId xmlns:a16="http://schemas.microsoft.com/office/drawing/2014/main" id="{31D64375-09E7-F94A-A757-C47A2DA882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466850"/>
          <a:ext cx="1752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Photo Editor Photo" r:id="rId3" imgW="4064000" imgH="3048000" progId="MSPhotoEd.3">
                  <p:embed/>
                </p:oleObj>
              </mc:Choice>
              <mc:Fallback>
                <p:oleObj name="Photo Editor Photo" r:id="rId3" imgW="4064000" imgH="3048000" progId="MSPhotoEd.3">
                  <p:embed/>
                  <p:pic>
                    <p:nvPicPr>
                      <p:cNvPr id="387074" name="Object 2">
                        <a:extLst>
                          <a:ext uri="{FF2B5EF4-FFF2-40B4-BE49-F238E27FC236}">
                            <a16:creationId xmlns:a16="http://schemas.microsoft.com/office/drawing/2014/main" id="{31D64375-09E7-F94A-A757-C47A2DA88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66850"/>
                        <a:ext cx="17526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5" name="Object 3">
            <a:extLst>
              <a:ext uri="{FF2B5EF4-FFF2-40B4-BE49-F238E27FC236}">
                <a16:creationId xmlns:a16="http://schemas.microsoft.com/office/drawing/2014/main" id="{4259DD6E-9946-F943-BE12-7EAD2F98BA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771650"/>
          <a:ext cx="20574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Photo Editor Photo" r:id="rId5" imgW="1339850" imgH="1162050" progId="MSPhotoEd.3">
                  <p:embed/>
                </p:oleObj>
              </mc:Choice>
              <mc:Fallback>
                <p:oleObj name="Photo Editor Photo" r:id="rId5" imgW="1339850" imgH="1162050" progId="MSPhotoEd.3">
                  <p:embed/>
                  <p:pic>
                    <p:nvPicPr>
                      <p:cNvPr id="387075" name="Object 3">
                        <a:extLst>
                          <a:ext uri="{FF2B5EF4-FFF2-40B4-BE49-F238E27FC236}">
                            <a16:creationId xmlns:a16="http://schemas.microsoft.com/office/drawing/2014/main" id="{4259DD6E-9946-F943-BE12-7EAD2F98BA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71650"/>
                        <a:ext cx="20574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6" name="Oval 4">
            <a:extLst>
              <a:ext uri="{FF2B5EF4-FFF2-40B4-BE49-F238E27FC236}">
                <a16:creationId xmlns:a16="http://schemas.microsoft.com/office/drawing/2014/main" id="{5EE8811C-01CE-0141-8789-E0117B83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29273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77" name="Oval 5">
            <a:extLst>
              <a:ext uri="{FF2B5EF4-FFF2-40B4-BE49-F238E27FC236}">
                <a16:creationId xmlns:a16="http://schemas.microsoft.com/office/drawing/2014/main" id="{4EBF12EA-AB13-B549-9F4B-2CA7538C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44132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78" name="Oval 6">
            <a:extLst>
              <a:ext uri="{FF2B5EF4-FFF2-40B4-BE49-F238E27FC236}">
                <a16:creationId xmlns:a16="http://schemas.microsoft.com/office/drawing/2014/main" id="{3BC9F8CC-9CF8-ED4D-9062-058D0805E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3603625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79" name="Oval 7">
            <a:extLst>
              <a:ext uri="{FF2B5EF4-FFF2-40B4-BE49-F238E27FC236}">
                <a16:creationId xmlns:a16="http://schemas.microsoft.com/office/drawing/2014/main" id="{04588191-3DC1-E341-8F17-BF9AC0EA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51323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0" name="Oval 8">
            <a:extLst>
              <a:ext uri="{FF2B5EF4-FFF2-40B4-BE49-F238E27FC236}">
                <a16:creationId xmlns:a16="http://schemas.microsoft.com/office/drawing/2014/main" id="{945D94CC-4DFB-6448-9BEF-23E7A188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00183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1" name="Oval 9">
            <a:extLst>
              <a:ext uri="{FF2B5EF4-FFF2-40B4-BE49-F238E27FC236}">
                <a16:creationId xmlns:a16="http://schemas.microsoft.com/office/drawing/2014/main" id="{B4E3122C-25F5-6446-8FA8-37F57A32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9941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2" name="Oval 10">
            <a:extLst>
              <a:ext uri="{FF2B5EF4-FFF2-40B4-BE49-F238E27FC236}">
                <a16:creationId xmlns:a16="http://schemas.microsoft.com/office/drawing/2014/main" id="{52386171-3204-2D44-9B79-CA0FF0D0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55229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3" name="Oval 11">
            <a:extLst>
              <a:ext uri="{FF2B5EF4-FFF2-40B4-BE49-F238E27FC236}">
                <a16:creationId xmlns:a16="http://schemas.microsoft.com/office/drawing/2014/main" id="{527D601D-F52F-354B-AF90-188F3D824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22717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4" name="Oval 12">
            <a:extLst>
              <a:ext uri="{FF2B5EF4-FFF2-40B4-BE49-F238E27FC236}">
                <a16:creationId xmlns:a16="http://schemas.microsoft.com/office/drawing/2014/main" id="{66C7CE4C-E81B-BE4A-A49D-7A3992A42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17764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5" name="Oval 13">
            <a:extLst>
              <a:ext uri="{FF2B5EF4-FFF2-40B4-BE49-F238E27FC236}">
                <a16:creationId xmlns:a16="http://schemas.microsoft.com/office/drawing/2014/main" id="{798823D7-7148-9E41-BE99-C9A2BAFD8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33035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6" name="Oval 14">
            <a:extLst>
              <a:ext uri="{FF2B5EF4-FFF2-40B4-BE49-F238E27FC236}">
                <a16:creationId xmlns:a16="http://schemas.microsoft.com/office/drawing/2014/main" id="{EA9E4B78-37C5-6D4B-A699-32D50F6D5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47894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7" name="Oval 15">
            <a:extLst>
              <a:ext uri="{FF2B5EF4-FFF2-40B4-BE49-F238E27FC236}">
                <a16:creationId xmlns:a16="http://schemas.microsoft.com/office/drawing/2014/main" id="{76F33104-7778-C44D-947B-468C1BA3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75" y="361950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8" name="Line 16">
            <a:extLst>
              <a:ext uri="{FF2B5EF4-FFF2-40B4-BE49-F238E27FC236}">
                <a16:creationId xmlns:a16="http://schemas.microsoft.com/office/drawing/2014/main" id="{C4EAD662-D643-8247-B243-E2B1BBA96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550" y="2506663"/>
            <a:ext cx="314325" cy="36036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9" name="Line 17">
            <a:extLst>
              <a:ext uri="{FF2B5EF4-FFF2-40B4-BE49-F238E27FC236}">
                <a16:creationId xmlns:a16="http://schemas.microsoft.com/office/drawing/2014/main" id="{C029155E-700D-DE41-872C-C04B632A3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6250" y="3438525"/>
            <a:ext cx="403225" cy="2841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0" name="Line 18">
            <a:extLst>
              <a:ext uri="{FF2B5EF4-FFF2-40B4-BE49-F238E27FC236}">
                <a16:creationId xmlns:a16="http://schemas.microsoft.com/office/drawing/2014/main" id="{68BD3923-B5BC-6B40-A357-58BF11B12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7663" y="4068763"/>
            <a:ext cx="479425" cy="15081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1" name="Line 19">
            <a:extLst>
              <a:ext uri="{FF2B5EF4-FFF2-40B4-BE49-F238E27FC236}">
                <a16:creationId xmlns:a16="http://schemas.microsoft.com/office/drawing/2014/main" id="{9657FE37-1AD3-B84F-81EA-10F546A7A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5613" y="4473575"/>
            <a:ext cx="914400" cy="4508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2" name="Line 20">
            <a:extLst>
              <a:ext uri="{FF2B5EF4-FFF2-40B4-BE49-F238E27FC236}">
                <a16:creationId xmlns:a16="http://schemas.microsoft.com/office/drawing/2014/main" id="{A631E9AA-B7F9-1A4D-9BC4-BBA5745EE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5299075"/>
            <a:ext cx="508000" cy="2698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3" name="Line 21">
            <a:extLst>
              <a:ext uri="{FF2B5EF4-FFF2-40B4-BE49-F238E27FC236}">
                <a16:creationId xmlns:a16="http://schemas.microsoft.com/office/drawing/2014/main" id="{54F248CA-8FF9-854A-9E6A-AEFB185FE4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3925" y="3606800"/>
            <a:ext cx="314325" cy="6762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4" name="Line 22">
            <a:extLst>
              <a:ext uri="{FF2B5EF4-FFF2-40B4-BE49-F238E27FC236}">
                <a16:creationId xmlns:a16="http://schemas.microsoft.com/office/drawing/2014/main" id="{0F03E0DC-7549-C14E-BD85-B033CD180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2850" y="4148138"/>
            <a:ext cx="884238" cy="4175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5" name="Line 23">
            <a:extLst>
              <a:ext uri="{FF2B5EF4-FFF2-40B4-BE49-F238E27FC236}">
                <a16:creationId xmlns:a16="http://schemas.microsoft.com/office/drawing/2014/main" id="{7BD2C07D-8E18-F440-8857-7A5CF0FF6A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9325" y="4316413"/>
            <a:ext cx="180975" cy="7302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6" name="Line 24">
            <a:extLst>
              <a:ext uri="{FF2B5EF4-FFF2-40B4-BE49-F238E27FC236}">
                <a16:creationId xmlns:a16="http://schemas.microsoft.com/office/drawing/2014/main" id="{E603BCD9-77A8-814E-9745-A8F604D58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987925"/>
            <a:ext cx="644525" cy="3635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7" name="Line 25">
            <a:extLst>
              <a:ext uri="{FF2B5EF4-FFF2-40B4-BE49-F238E27FC236}">
                <a16:creationId xmlns:a16="http://schemas.microsoft.com/office/drawing/2014/main" id="{F8DA031E-1EE7-E647-8266-1A9197AC4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9363" y="5602288"/>
            <a:ext cx="942975" cy="1079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8" name="Line 26">
            <a:extLst>
              <a:ext uri="{FF2B5EF4-FFF2-40B4-BE49-F238E27FC236}">
                <a16:creationId xmlns:a16="http://schemas.microsoft.com/office/drawing/2014/main" id="{26575FD2-5D6B-1846-95D6-8AED5127EF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2288" y="5305425"/>
            <a:ext cx="989012" cy="3873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9" name="Line 27">
            <a:extLst>
              <a:ext uri="{FF2B5EF4-FFF2-40B4-BE49-F238E27FC236}">
                <a16:creationId xmlns:a16="http://schemas.microsoft.com/office/drawing/2014/main" id="{C422348C-3956-774B-8010-19BD2A2E5D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4350" y="2441575"/>
            <a:ext cx="735013" cy="4921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0" name="Line 28">
            <a:extLst>
              <a:ext uri="{FF2B5EF4-FFF2-40B4-BE49-F238E27FC236}">
                <a16:creationId xmlns:a16="http://schemas.microsoft.com/office/drawing/2014/main" id="{B71FEE52-B080-AC44-AE47-8221850354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5563" y="2681288"/>
            <a:ext cx="207962" cy="7921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1" name="Line 29">
            <a:extLst>
              <a:ext uri="{FF2B5EF4-FFF2-40B4-BE49-F238E27FC236}">
                <a16:creationId xmlns:a16="http://schemas.microsoft.com/office/drawing/2014/main" id="{CC36BC72-8CB4-4D44-8D8A-AE3E44857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228850"/>
            <a:ext cx="717550" cy="1206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2" name="Line 30">
            <a:extLst>
              <a:ext uri="{FF2B5EF4-FFF2-40B4-BE49-F238E27FC236}">
                <a16:creationId xmlns:a16="http://schemas.microsoft.com/office/drawing/2014/main" id="{EDC3E51E-04D4-E24F-B5B4-FFD4AF83C0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1713" y="2246313"/>
            <a:ext cx="854075" cy="1476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3" name="Line 31">
            <a:extLst>
              <a:ext uri="{FF2B5EF4-FFF2-40B4-BE49-F238E27FC236}">
                <a16:creationId xmlns:a16="http://schemas.microsoft.com/office/drawing/2014/main" id="{A30188A3-0A3B-CE40-BAAF-6FB8E30D9B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2457450"/>
            <a:ext cx="388938" cy="987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4" name="Line 32">
            <a:extLst>
              <a:ext uri="{FF2B5EF4-FFF2-40B4-BE49-F238E27FC236}">
                <a16:creationId xmlns:a16="http://schemas.microsoft.com/office/drawing/2014/main" id="{9E20CFD1-366C-954E-8426-52350C37C4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7988" y="2501900"/>
            <a:ext cx="447675" cy="7302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5" name="Line 33">
            <a:extLst>
              <a:ext uri="{FF2B5EF4-FFF2-40B4-BE49-F238E27FC236}">
                <a16:creationId xmlns:a16="http://schemas.microsoft.com/office/drawing/2014/main" id="{79E24FE5-32F6-ED47-AD62-51A73E8E0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088" y="3595688"/>
            <a:ext cx="823912" cy="2571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6" name="Line 34">
            <a:extLst>
              <a:ext uri="{FF2B5EF4-FFF2-40B4-BE49-F238E27FC236}">
                <a16:creationId xmlns:a16="http://schemas.microsoft.com/office/drawing/2014/main" id="{919FE717-693F-3740-83B9-AAD7042C9D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302125"/>
            <a:ext cx="539750" cy="4460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7" name="Line 35">
            <a:extLst>
              <a:ext uri="{FF2B5EF4-FFF2-40B4-BE49-F238E27FC236}">
                <a16:creationId xmlns:a16="http://schemas.microsoft.com/office/drawing/2014/main" id="{A138B478-EC3B-FC47-8B72-A483B6799F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96263" y="4314825"/>
            <a:ext cx="122237" cy="6127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8" name="Line 36">
            <a:extLst>
              <a:ext uri="{FF2B5EF4-FFF2-40B4-BE49-F238E27FC236}">
                <a16:creationId xmlns:a16="http://schemas.microsoft.com/office/drawing/2014/main" id="{84DD1207-E65C-584F-B472-0011AD2566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3588" y="5918200"/>
            <a:ext cx="1766887" cy="730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9" name="Line 37">
            <a:extLst>
              <a:ext uri="{FF2B5EF4-FFF2-40B4-BE49-F238E27FC236}">
                <a16:creationId xmlns:a16="http://schemas.microsoft.com/office/drawing/2014/main" id="{09ECB6E7-2B5C-EE47-9A67-9178F1E6BC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0000" y="4733925"/>
            <a:ext cx="28575" cy="6127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0" name="Line 38">
            <a:extLst>
              <a:ext uri="{FF2B5EF4-FFF2-40B4-BE49-F238E27FC236}">
                <a16:creationId xmlns:a16="http://schemas.microsoft.com/office/drawing/2014/main" id="{68B4285C-3A2D-B547-8C95-8ECCA25F52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0175" y="4346575"/>
            <a:ext cx="928688" cy="11509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1" name="Line 39">
            <a:extLst>
              <a:ext uri="{FF2B5EF4-FFF2-40B4-BE49-F238E27FC236}">
                <a16:creationId xmlns:a16="http://schemas.microsoft.com/office/drawing/2014/main" id="{075E6D71-24E9-3348-9154-A9ADB1A505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7350" y="3824288"/>
            <a:ext cx="688975" cy="266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2" name="Line 40">
            <a:extLst>
              <a:ext uri="{FF2B5EF4-FFF2-40B4-BE49-F238E27FC236}">
                <a16:creationId xmlns:a16="http://schemas.microsoft.com/office/drawing/2014/main" id="{A12322B9-CBE3-E642-B858-1B456A7F4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7475" y="2935288"/>
            <a:ext cx="315913" cy="8683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3" name="Line 41">
            <a:extLst>
              <a:ext uri="{FF2B5EF4-FFF2-40B4-BE49-F238E27FC236}">
                <a16:creationId xmlns:a16="http://schemas.microsoft.com/office/drawing/2014/main" id="{97722223-ABC4-5349-A4DE-F4C394F98A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2275" y="2882900"/>
            <a:ext cx="993775" cy="733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4" name="Line 42">
            <a:extLst>
              <a:ext uri="{FF2B5EF4-FFF2-40B4-BE49-F238E27FC236}">
                <a16:creationId xmlns:a16="http://schemas.microsoft.com/office/drawing/2014/main" id="{5F32471B-794E-9549-8EFA-413C9466AF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1525" y="2968625"/>
            <a:ext cx="361950" cy="393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5" name="Line 43">
            <a:extLst>
              <a:ext uri="{FF2B5EF4-FFF2-40B4-BE49-F238E27FC236}">
                <a16:creationId xmlns:a16="http://schemas.microsoft.com/office/drawing/2014/main" id="{BA2AA533-4365-3F45-A4E7-2CBCF6295B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50050" y="3917950"/>
            <a:ext cx="123825" cy="6302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7116" name="Picture 44">
            <a:extLst>
              <a:ext uri="{FF2B5EF4-FFF2-40B4-BE49-F238E27FC236}">
                <a16:creationId xmlns:a16="http://schemas.microsoft.com/office/drawing/2014/main" id="{C3ED3469-0C72-6C40-922A-7ADAA09E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1295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117" name="Text Box 45">
            <a:extLst>
              <a:ext uri="{FF2B5EF4-FFF2-40B4-BE49-F238E27FC236}">
                <a16:creationId xmlns:a16="http://schemas.microsoft.com/office/drawing/2014/main" id="{324489B5-2A7E-BA4B-A9CB-CE0A9E6C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805488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Slide Courtesy of</a:t>
            </a:r>
          </a:p>
        </p:txBody>
      </p:sp>
      <p:sp>
        <p:nvSpPr>
          <p:cNvPr id="387118" name="Line 46">
            <a:extLst>
              <a:ext uri="{FF2B5EF4-FFF2-40B4-BE49-F238E27FC236}">
                <a16:creationId xmlns:a16="http://schemas.microsoft.com/office/drawing/2014/main" id="{55C2D997-FC34-9148-BD77-D67F48A6A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152650"/>
            <a:ext cx="533400" cy="76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9" name="Line 47">
            <a:extLst>
              <a:ext uri="{FF2B5EF4-FFF2-40B4-BE49-F238E27FC236}">
                <a16:creationId xmlns:a16="http://schemas.microsoft.com/office/drawing/2014/main" id="{464B9883-6736-3F49-A824-B5F0C39758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87500" y="3551238"/>
            <a:ext cx="312738" cy="838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87120" name="Object 48">
            <a:extLst>
              <a:ext uri="{FF2B5EF4-FFF2-40B4-BE49-F238E27FC236}">
                <a16:creationId xmlns:a16="http://schemas.microsoft.com/office/drawing/2014/main" id="{CFD181DB-77DC-7E4B-99C1-7FB32FE24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4972050"/>
          <a:ext cx="9398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Photo Editor Photo" r:id="rId8" imgW="641350" imgH="793750" progId="MSPhotoEd.3">
                  <p:embed/>
                </p:oleObj>
              </mc:Choice>
              <mc:Fallback>
                <p:oleObj name="Photo Editor Photo" r:id="rId8" imgW="641350" imgH="793750" progId="MSPhotoEd.3">
                  <p:embed/>
                  <p:pic>
                    <p:nvPicPr>
                      <p:cNvPr id="387120" name="Object 48">
                        <a:extLst>
                          <a:ext uri="{FF2B5EF4-FFF2-40B4-BE49-F238E27FC236}">
                            <a16:creationId xmlns:a16="http://schemas.microsoft.com/office/drawing/2014/main" id="{CFD181DB-77DC-7E4B-99C1-7FB32FE24E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72050"/>
                        <a:ext cx="9398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122" name="Rectangle 50">
            <a:extLst>
              <a:ext uri="{FF2B5EF4-FFF2-40B4-BE49-F238E27FC236}">
                <a16:creationId xmlns:a16="http://schemas.microsoft.com/office/drawing/2014/main" id="{77B5BBC1-E69E-EC43-926D-43772FFC4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25" y="5692775"/>
            <a:ext cx="200025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3BC557-11F4-564C-A59F-34C9AA9E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ZigBee Mesh Networking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67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098" name="Object 2">
            <a:extLst>
              <a:ext uri="{FF2B5EF4-FFF2-40B4-BE49-F238E27FC236}">
                <a16:creationId xmlns:a16="http://schemas.microsoft.com/office/drawing/2014/main" id="{E95946D1-5A42-9B48-A830-488FA453E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466850"/>
          <a:ext cx="1752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Photo Editor Photo" r:id="rId3" imgW="4064000" imgH="3048000" progId="MSPhotoEd.3">
                  <p:embed/>
                </p:oleObj>
              </mc:Choice>
              <mc:Fallback>
                <p:oleObj name="Photo Editor Photo" r:id="rId3" imgW="4064000" imgH="3048000" progId="MSPhotoEd.3">
                  <p:embed/>
                  <p:pic>
                    <p:nvPicPr>
                      <p:cNvPr id="388098" name="Object 2">
                        <a:extLst>
                          <a:ext uri="{FF2B5EF4-FFF2-40B4-BE49-F238E27FC236}">
                            <a16:creationId xmlns:a16="http://schemas.microsoft.com/office/drawing/2014/main" id="{E95946D1-5A42-9B48-A830-488FA453E2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66850"/>
                        <a:ext cx="17526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>
            <a:extLst>
              <a:ext uri="{FF2B5EF4-FFF2-40B4-BE49-F238E27FC236}">
                <a16:creationId xmlns:a16="http://schemas.microsoft.com/office/drawing/2014/main" id="{820BF4BE-3BD5-5340-BEAB-4CDBC5B96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771650"/>
          <a:ext cx="20574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" name="Photo Editor Photo" r:id="rId5" imgW="1339850" imgH="1162050" progId="MSPhotoEd.3">
                  <p:embed/>
                </p:oleObj>
              </mc:Choice>
              <mc:Fallback>
                <p:oleObj name="Photo Editor Photo" r:id="rId5" imgW="1339850" imgH="1162050" progId="MSPhotoEd.3">
                  <p:embed/>
                  <p:pic>
                    <p:nvPicPr>
                      <p:cNvPr id="388099" name="Object 3">
                        <a:extLst>
                          <a:ext uri="{FF2B5EF4-FFF2-40B4-BE49-F238E27FC236}">
                            <a16:creationId xmlns:a16="http://schemas.microsoft.com/office/drawing/2014/main" id="{820BF4BE-3BD5-5340-BEAB-4CDBC5B96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71650"/>
                        <a:ext cx="20574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0" name="Oval 4">
            <a:extLst>
              <a:ext uri="{FF2B5EF4-FFF2-40B4-BE49-F238E27FC236}">
                <a16:creationId xmlns:a16="http://schemas.microsoft.com/office/drawing/2014/main" id="{3EA707CA-A6A6-0B40-BFC3-BF7BD3C1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29273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1" name="Oval 5">
            <a:extLst>
              <a:ext uri="{FF2B5EF4-FFF2-40B4-BE49-F238E27FC236}">
                <a16:creationId xmlns:a16="http://schemas.microsoft.com/office/drawing/2014/main" id="{D5B33106-92B0-C545-83B8-79CE1975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44132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2" name="Oval 6">
            <a:extLst>
              <a:ext uri="{FF2B5EF4-FFF2-40B4-BE49-F238E27FC236}">
                <a16:creationId xmlns:a16="http://schemas.microsoft.com/office/drawing/2014/main" id="{8F3A27C8-5284-3543-A58D-7B71E6653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3603625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3" name="Oval 7">
            <a:extLst>
              <a:ext uri="{FF2B5EF4-FFF2-40B4-BE49-F238E27FC236}">
                <a16:creationId xmlns:a16="http://schemas.microsoft.com/office/drawing/2014/main" id="{A259603C-7718-9E43-A176-5819C946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51323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4" name="Oval 8">
            <a:extLst>
              <a:ext uri="{FF2B5EF4-FFF2-40B4-BE49-F238E27FC236}">
                <a16:creationId xmlns:a16="http://schemas.microsoft.com/office/drawing/2014/main" id="{489B7B01-F94C-794B-ADEA-8C86CBB4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00183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5" name="Oval 9">
            <a:extLst>
              <a:ext uri="{FF2B5EF4-FFF2-40B4-BE49-F238E27FC236}">
                <a16:creationId xmlns:a16="http://schemas.microsoft.com/office/drawing/2014/main" id="{C4E6A9F6-6F6F-AC42-91DE-92A76931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9941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6" name="Oval 10">
            <a:extLst>
              <a:ext uri="{FF2B5EF4-FFF2-40B4-BE49-F238E27FC236}">
                <a16:creationId xmlns:a16="http://schemas.microsoft.com/office/drawing/2014/main" id="{5BE54AC8-180A-2743-9B8F-43331C41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55229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7" name="Oval 11">
            <a:extLst>
              <a:ext uri="{FF2B5EF4-FFF2-40B4-BE49-F238E27FC236}">
                <a16:creationId xmlns:a16="http://schemas.microsoft.com/office/drawing/2014/main" id="{209C3E31-04A4-CA48-B677-9EAD225D4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22717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8" name="Oval 12">
            <a:extLst>
              <a:ext uri="{FF2B5EF4-FFF2-40B4-BE49-F238E27FC236}">
                <a16:creationId xmlns:a16="http://schemas.microsoft.com/office/drawing/2014/main" id="{E4C38F75-6844-2D41-ABAC-073A48B98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17764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9" name="Oval 13">
            <a:extLst>
              <a:ext uri="{FF2B5EF4-FFF2-40B4-BE49-F238E27FC236}">
                <a16:creationId xmlns:a16="http://schemas.microsoft.com/office/drawing/2014/main" id="{8FC2D7D3-24BD-1543-B079-1FBB9B62E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33035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0" name="Oval 14">
            <a:extLst>
              <a:ext uri="{FF2B5EF4-FFF2-40B4-BE49-F238E27FC236}">
                <a16:creationId xmlns:a16="http://schemas.microsoft.com/office/drawing/2014/main" id="{56077BD7-569D-1047-BF93-A59132C1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47894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1" name="Oval 15">
            <a:extLst>
              <a:ext uri="{FF2B5EF4-FFF2-40B4-BE49-F238E27FC236}">
                <a16:creationId xmlns:a16="http://schemas.microsoft.com/office/drawing/2014/main" id="{53560CD6-98E7-7545-B35C-AE564D06C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75" y="361950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2" name="Line 16">
            <a:extLst>
              <a:ext uri="{FF2B5EF4-FFF2-40B4-BE49-F238E27FC236}">
                <a16:creationId xmlns:a16="http://schemas.microsoft.com/office/drawing/2014/main" id="{E25F8C91-5BDE-024A-9834-75B7AF134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550" y="2506663"/>
            <a:ext cx="314325" cy="36036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3" name="Line 17">
            <a:extLst>
              <a:ext uri="{FF2B5EF4-FFF2-40B4-BE49-F238E27FC236}">
                <a16:creationId xmlns:a16="http://schemas.microsoft.com/office/drawing/2014/main" id="{DD3E0FAE-6E1E-8F47-B3AA-8071F3CA0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6250" y="3438525"/>
            <a:ext cx="403225" cy="2841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4" name="Line 18">
            <a:extLst>
              <a:ext uri="{FF2B5EF4-FFF2-40B4-BE49-F238E27FC236}">
                <a16:creationId xmlns:a16="http://schemas.microsoft.com/office/drawing/2014/main" id="{8909A970-23EC-724D-AFD5-1402637A1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7663" y="4068763"/>
            <a:ext cx="479425" cy="15081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5" name="Line 19">
            <a:extLst>
              <a:ext uri="{FF2B5EF4-FFF2-40B4-BE49-F238E27FC236}">
                <a16:creationId xmlns:a16="http://schemas.microsoft.com/office/drawing/2014/main" id="{17AFA71F-D605-F141-B322-E5E59CF11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5613" y="4473575"/>
            <a:ext cx="914400" cy="4508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6" name="Line 20">
            <a:extLst>
              <a:ext uri="{FF2B5EF4-FFF2-40B4-BE49-F238E27FC236}">
                <a16:creationId xmlns:a16="http://schemas.microsoft.com/office/drawing/2014/main" id="{809F1745-3D9D-EE44-9EA8-5F1C28870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5299075"/>
            <a:ext cx="508000" cy="2698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7" name="Line 21">
            <a:extLst>
              <a:ext uri="{FF2B5EF4-FFF2-40B4-BE49-F238E27FC236}">
                <a16:creationId xmlns:a16="http://schemas.microsoft.com/office/drawing/2014/main" id="{56439E05-8E14-F843-A0BA-2F5F103208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3925" y="3606800"/>
            <a:ext cx="314325" cy="6762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8" name="Line 22">
            <a:extLst>
              <a:ext uri="{FF2B5EF4-FFF2-40B4-BE49-F238E27FC236}">
                <a16:creationId xmlns:a16="http://schemas.microsoft.com/office/drawing/2014/main" id="{1D166D7F-8F52-8348-A7C3-A9CE041AFF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2850" y="4148138"/>
            <a:ext cx="884238" cy="4175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9" name="Line 23">
            <a:extLst>
              <a:ext uri="{FF2B5EF4-FFF2-40B4-BE49-F238E27FC236}">
                <a16:creationId xmlns:a16="http://schemas.microsoft.com/office/drawing/2014/main" id="{8E2ADD8E-E9EF-EF48-AA9D-ECDA72E516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9325" y="4316413"/>
            <a:ext cx="180975" cy="7302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0" name="Line 24">
            <a:extLst>
              <a:ext uri="{FF2B5EF4-FFF2-40B4-BE49-F238E27FC236}">
                <a16:creationId xmlns:a16="http://schemas.microsoft.com/office/drawing/2014/main" id="{3F852BB4-81A4-C64F-921C-2B7524E50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987925"/>
            <a:ext cx="644525" cy="3635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1" name="Line 25">
            <a:extLst>
              <a:ext uri="{FF2B5EF4-FFF2-40B4-BE49-F238E27FC236}">
                <a16:creationId xmlns:a16="http://schemas.microsoft.com/office/drawing/2014/main" id="{92BF8526-3190-BE4B-B8BC-CF570BAF5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9363" y="5602288"/>
            <a:ext cx="942975" cy="1079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2" name="Line 26">
            <a:extLst>
              <a:ext uri="{FF2B5EF4-FFF2-40B4-BE49-F238E27FC236}">
                <a16:creationId xmlns:a16="http://schemas.microsoft.com/office/drawing/2014/main" id="{6262F389-471B-9B4F-9AEB-346396FA85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2288" y="5305425"/>
            <a:ext cx="989012" cy="3873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3" name="Line 27">
            <a:extLst>
              <a:ext uri="{FF2B5EF4-FFF2-40B4-BE49-F238E27FC236}">
                <a16:creationId xmlns:a16="http://schemas.microsoft.com/office/drawing/2014/main" id="{DBDD0FD7-6D61-AE4F-8C4E-797E723843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4350" y="2441575"/>
            <a:ext cx="735013" cy="4921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4" name="Line 28">
            <a:extLst>
              <a:ext uri="{FF2B5EF4-FFF2-40B4-BE49-F238E27FC236}">
                <a16:creationId xmlns:a16="http://schemas.microsoft.com/office/drawing/2014/main" id="{92DAB873-9831-0641-92A0-7910C53552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5563" y="2681288"/>
            <a:ext cx="207962" cy="7921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5" name="Line 29">
            <a:extLst>
              <a:ext uri="{FF2B5EF4-FFF2-40B4-BE49-F238E27FC236}">
                <a16:creationId xmlns:a16="http://schemas.microsoft.com/office/drawing/2014/main" id="{6A4932CB-3FA2-334B-A4DB-9B792CDCD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228850"/>
            <a:ext cx="717550" cy="1206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6" name="Line 30">
            <a:extLst>
              <a:ext uri="{FF2B5EF4-FFF2-40B4-BE49-F238E27FC236}">
                <a16:creationId xmlns:a16="http://schemas.microsoft.com/office/drawing/2014/main" id="{37FF9235-BE14-184F-AE60-DE12C200A6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1713" y="2246313"/>
            <a:ext cx="854075" cy="1476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7" name="Line 31">
            <a:extLst>
              <a:ext uri="{FF2B5EF4-FFF2-40B4-BE49-F238E27FC236}">
                <a16:creationId xmlns:a16="http://schemas.microsoft.com/office/drawing/2014/main" id="{89D099C0-59E1-FC46-9A54-2AD81863D8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2457450"/>
            <a:ext cx="388938" cy="987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8" name="Line 32">
            <a:extLst>
              <a:ext uri="{FF2B5EF4-FFF2-40B4-BE49-F238E27FC236}">
                <a16:creationId xmlns:a16="http://schemas.microsoft.com/office/drawing/2014/main" id="{E2BA9A97-4EC8-954E-8795-3C96BA901F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7988" y="2501900"/>
            <a:ext cx="447675" cy="7302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9" name="Line 33">
            <a:extLst>
              <a:ext uri="{FF2B5EF4-FFF2-40B4-BE49-F238E27FC236}">
                <a16:creationId xmlns:a16="http://schemas.microsoft.com/office/drawing/2014/main" id="{949E4610-4667-4246-A5C3-17F1C092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088" y="3595688"/>
            <a:ext cx="823912" cy="2571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0" name="Line 34">
            <a:extLst>
              <a:ext uri="{FF2B5EF4-FFF2-40B4-BE49-F238E27FC236}">
                <a16:creationId xmlns:a16="http://schemas.microsoft.com/office/drawing/2014/main" id="{45045C46-0D35-C24C-9F64-D37F95BC49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302125"/>
            <a:ext cx="539750" cy="4460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1" name="Line 35">
            <a:extLst>
              <a:ext uri="{FF2B5EF4-FFF2-40B4-BE49-F238E27FC236}">
                <a16:creationId xmlns:a16="http://schemas.microsoft.com/office/drawing/2014/main" id="{21ED26D4-9918-B84A-A3E3-65E9881233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96263" y="4314825"/>
            <a:ext cx="122237" cy="6127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2" name="Line 36">
            <a:extLst>
              <a:ext uri="{FF2B5EF4-FFF2-40B4-BE49-F238E27FC236}">
                <a16:creationId xmlns:a16="http://schemas.microsoft.com/office/drawing/2014/main" id="{E656AB95-CF9E-D54C-A9F5-C5CE3F655A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3588" y="5918200"/>
            <a:ext cx="1766887" cy="730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3" name="Line 37">
            <a:extLst>
              <a:ext uri="{FF2B5EF4-FFF2-40B4-BE49-F238E27FC236}">
                <a16:creationId xmlns:a16="http://schemas.microsoft.com/office/drawing/2014/main" id="{649E7DBC-DDA8-0844-8E8C-94E5B4455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0000" y="4733925"/>
            <a:ext cx="28575" cy="6127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4" name="Line 38">
            <a:extLst>
              <a:ext uri="{FF2B5EF4-FFF2-40B4-BE49-F238E27FC236}">
                <a16:creationId xmlns:a16="http://schemas.microsoft.com/office/drawing/2014/main" id="{71B2DD69-0F69-724B-85F8-8946792ACE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0175" y="4346575"/>
            <a:ext cx="928688" cy="11509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5" name="Line 39">
            <a:extLst>
              <a:ext uri="{FF2B5EF4-FFF2-40B4-BE49-F238E27FC236}">
                <a16:creationId xmlns:a16="http://schemas.microsoft.com/office/drawing/2014/main" id="{CAD3A9FD-B624-714E-A614-4D874D2449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7350" y="3824288"/>
            <a:ext cx="688975" cy="266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6" name="Line 40">
            <a:extLst>
              <a:ext uri="{FF2B5EF4-FFF2-40B4-BE49-F238E27FC236}">
                <a16:creationId xmlns:a16="http://schemas.microsoft.com/office/drawing/2014/main" id="{0EE01561-D9BD-B749-9D34-137FE3709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7475" y="2935288"/>
            <a:ext cx="315913" cy="8683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7" name="Line 41">
            <a:extLst>
              <a:ext uri="{FF2B5EF4-FFF2-40B4-BE49-F238E27FC236}">
                <a16:creationId xmlns:a16="http://schemas.microsoft.com/office/drawing/2014/main" id="{5D7B9F4A-796C-8642-8BC3-0885AC36D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2275" y="2882900"/>
            <a:ext cx="993775" cy="733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8" name="Line 42">
            <a:extLst>
              <a:ext uri="{FF2B5EF4-FFF2-40B4-BE49-F238E27FC236}">
                <a16:creationId xmlns:a16="http://schemas.microsoft.com/office/drawing/2014/main" id="{7EDA6136-B1E7-0C45-864F-6C7754D333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1525" y="2968625"/>
            <a:ext cx="361950" cy="393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9" name="Line 43">
            <a:extLst>
              <a:ext uri="{FF2B5EF4-FFF2-40B4-BE49-F238E27FC236}">
                <a16:creationId xmlns:a16="http://schemas.microsoft.com/office/drawing/2014/main" id="{D1BC7509-00BF-5245-8410-FF15C620F0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50050" y="3917950"/>
            <a:ext cx="123825" cy="6302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8140" name="Picture 44">
            <a:extLst>
              <a:ext uri="{FF2B5EF4-FFF2-40B4-BE49-F238E27FC236}">
                <a16:creationId xmlns:a16="http://schemas.microsoft.com/office/drawing/2014/main" id="{D7824295-3B35-FF4D-8EC4-1EA31FC76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1295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41" name="Text Box 45">
            <a:extLst>
              <a:ext uri="{FF2B5EF4-FFF2-40B4-BE49-F238E27FC236}">
                <a16:creationId xmlns:a16="http://schemas.microsoft.com/office/drawing/2014/main" id="{4DA9290B-FE53-694E-BC47-65FD51AE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805488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Slide Courtesy of</a:t>
            </a:r>
          </a:p>
        </p:txBody>
      </p:sp>
      <p:sp>
        <p:nvSpPr>
          <p:cNvPr id="388142" name="Line 46">
            <a:extLst>
              <a:ext uri="{FF2B5EF4-FFF2-40B4-BE49-F238E27FC236}">
                <a16:creationId xmlns:a16="http://schemas.microsoft.com/office/drawing/2014/main" id="{18942173-B0F6-D74E-87D2-B4717B826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152650"/>
            <a:ext cx="533400" cy="76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3" name="Line 47">
            <a:extLst>
              <a:ext uri="{FF2B5EF4-FFF2-40B4-BE49-F238E27FC236}">
                <a16:creationId xmlns:a16="http://schemas.microsoft.com/office/drawing/2014/main" id="{3FE7D252-E07A-7241-A233-685B19FC30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87500" y="3551238"/>
            <a:ext cx="312738" cy="838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88144" name="Object 48">
            <a:extLst>
              <a:ext uri="{FF2B5EF4-FFF2-40B4-BE49-F238E27FC236}">
                <a16:creationId xmlns:a16="http://schemas.microsoft.com/office/drawing/2014/main" id="{547940C4-E6AB-7D4D-A460-4BA74E635C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4972050"/>
          <a:ext cx="9398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Photo Editor Photo" r:id="rId8" imgW="641350" imgH="793750" progId="MSPhotoEd.3">
                  <p:embed/>
                </p:oleObj>
              </mc:Choice>
              <mc:Fallback>
                <p:oleObj name="Photo Editor Photo" r:id="rId8" imgW="641350" imgH="793750" progId="MSPhotoEd.3">
                  <p:embed/>
                  <p:pic>
                    <p:nvPicPr>
                      <p:cNvPr id="388144" name="Object 48">
                        <a:extLst>
                          <a:ext uri="{FF2B5EF4-FFF2-40B4-BE49-F238E27FC236}">
                            <a16:creationId xmlns:a16="http://schemas.microsoft.com/office/drawing/2014/main" id="{547940C4-E6AB-7D4D-A460-4BA74E635C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72050"/>
                        <a:ext cx="9398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46" name="Line 50">
            <a:extLst>
              <a:ext uri="{FF2B5EF4-FFF2-40B4-BE49-F238E27FC236}">
                <a16:creationId xmlns:a16="http://schemas.microsoft.com/office/drawing/2014/main" id="{52ED6959-B803-F243-B5D2-90895643C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7663" y="4068763"/>
            <a:ext cx="479425" cy="150812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7" name="Line 51">
            <a:extLst>
              <a:ext uri="{FF2B5EF4-FFF2-40B4-BE49-F238E27FC236}">
                <a16:creationId xmlns:a16="http://schemas.microsoft.com/office/drawing/2014/main" id="{4AB71424-A899-9042-8BE6-C145CF48C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5613" y="4473575"/>
            <a:ext cx="914400" cy="45085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8" name="Line 52">
            <a:extLst>
              <a:ext uri="{FF2B5EF4-FFF2-40B4-BE49-F238E27FC236}">
                <a16:creationId xmlns:a16="http://schemas.microsoft.com/office/drawing/2014/main" id="{5CB64BEE-A2CE-7A42-BE26-C7CA94ECE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5299075"/>
            <a:ext cx="508000" cy="269875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9" name="Oval 53">
            <a:extLst>
              <a:ext uri="{FF2B5EF4-FFF2-40B4-BE49-F238E27FC236}">
                <a16:creationId xmlns:a16="http://schemas.microsoft.com/office/drawing/2014/main" id="{3521785F-2F90-9D44-A6A3-D9847FC68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3749675"/>
            <a:ext cx="268288" cy="268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50" name="Oval 54">
            <a:extLst>
              <a:ext uri="{FF2B5EF4-FFF2-40B4-BE49-F238E27FC236}">
                <a16:creationId xmlns:a16="http://schemas.microsoft.com/office/drawing/2014/main" id="{9EC75441-EDB4-9A43-B27D-A406544E0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156075"/>
            <a:ext cx="268287" cy="268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51" name="Oval 55">
            <a:extLst>
              <a:ext uri="{FF2B5EF4-FFF2-40B4-BE49-F238E27FC236}">
                <a16:creationId xmlns:a16="http://schemas.microsoft.com/office/drawing/2014/main" id="{9786943C-363E-154A-8E0A-D3F5741D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8" y="4948238"/>
            <a:ext cx="268287" cy="26828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52" name="Line 56">
            <a:extLst>
              <a:ext uri="{FF2B5EF4-FFF2-40B4-BE49-F238E27FC236}">
                <a16:creationId xmlns:a16="http://schemas.microsoft.com/office/drawing/2014/main" id="{14D1003A-A812-C640-856A-593337F07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5563" y="2681288"/>
            <a:ext cx="207962" cy="792162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53" name="Line 57">
            <a:extLst>
              <a:ext uri="{FF2B5EF4-FFF2-40B4-BE49-F238E27FC236}">
                <a16:creationId xmlns:a16="http://schemas.microsoft.com/office/drawing/2014/main" id="{BB254856-8599-764A-B831-C59E6715F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152650"/>
            <a:ext cx="533400" cy="762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54" name="Oval 58">
            <a:extLst>
              <a:ext uri="{FF2B5EF4-FFF2-40B4-BE49-F238E27FC236}">
                <a16:creationId xmlns:a16="http://schemas.microsoft.com/office/drawing/2014/main" id="{1DF7D86E-C84A-8C4B-B948-9E8B9BDA7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2159000"/>
            <a:ext cx="268287" cy="268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55" name="Rectangle 59">
            <a:extLst>
              <a:ext uri="{FF2B5EF4-FFF2-40B4-BE49-F238E27FC236}">
                <a16:creationId xmlns:a16="http://schemas.microsoft.com/office/drawing/2014/main" id="{655C1682-AB8C-FE42-BA0A-983264D6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25" y="5232400"/>
            <a:ext cx="200025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56" name="Oval 60">
            <a:extLst>
              <a:ext uri="{FF2B5EF4-FFF2-40B4-BE49-F238E27FC236}">
                <a16:creationId xmlns:a16="http://schemas.microsoft.com/office/drawing/2014/main" id="{C9FEA9CE-270B-8F42-BC04-D8127AE2644A}"/>
              </a:ext>
            </a:extLst>
          </p:cNvPr>
          <p:cNvSpPr>
            <a:spLocks noChangeArrowheads="1"/>
          </p:cNvSpPr>
          <p:nvPr/>
        </p:nvSpPr>
        <p:spPr bwMode="auto">
          <a:xfrm rot="-1895325">
            <a:off x="2943225" y="1920875"/>
            <a:ext cx="215900" cy="120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41B2A6-1E93-1E4F-96ED-28807F5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ZigBee Mesh Networking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0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22" name="Object 2">
            <a:extLst>
              <a:ext uri="{FF2B5EF4-FFF2-40B4-BE49-F238E27FC236}">
                <a16:creationId xmlns:a16="http://schemas.microsoft.com/office/drawing/2014/main" id="{D146801D-42AA-E942-8181-BCE31992B1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466850"/>
          <a:ext cx="1752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Photo Editor Photo" r:id="rId3" imgW="4064000" imgH="3048000" progId="MSPhotoEd.3">
                  <p:embed/>
                </p:oleObj>
              </mc:Choice>
              <mc:Fallback>
                <p:oleObj name="Photo Editor Photo" r:id="rId3" imgW="4064000" imgH="3048000" progId="MSPhotoEd.3">
                  <p:embed/>
                  <p:pic>
                    <p:nvPicPr>
                      <p:cNvPr id="389122" name="Object 2">
                        <a:extLst>
                          <a:ext uri="{FF2B5EF4-FFF2-40B4-BE49-F238E27FC236}">
                            <a16:creationId xmlns:a16="http://schemas.microsoft.com/office/drawing/2014/main" id="{D146801D-42AA-E942-8181-BCE31992B1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66850"/>
                        <a:ext cx="17526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3" name="Object 3">
            <a:extLst>
              <a:ext uri="{FF2B5EF4-FFF2-40B4-BE49-F238E27FC236}">
                <a16:creationId xmlns:a16="http://schemas.microsoft.com/office/drawing/2014/main" id="{FE95A430-81C6-9543-9DDB-05F05C7FE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771650"/>
          <a:ext cx="20574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" name="Photo Editor Photo" r:id="rId5" imgW="1339850" imgH="1162050" progId="MSPhotoEd.3">
                  <p:embed/>
                </p:oleObj>
              </mc:Choice>
              <mc:Fallback>
                <p:oleObj name="Photo Editor Photo" r:id="rId5" imgW="1339850" imgH="1162050" progId="MSPhotoEd.3">
                  <p:embed/>
                  <p:pic>
                    <p:nvPicPr>
                      <p:cNvPr id="389123" name="Object 3">
                        <a:extLst>
                          <a:ext uri="{FF2B5EF4-FFF2-40B4-BE49-F238E27FC236}">
                            <a16:creationId xmlns:a16="http://schemas.microsoft.com/office/drawing/2014/main" id="{FE95A430-81C6-9543-9DDB-05F05C7FE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71650"/>
                        <a:ext cx="20574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24" name="Oval 4">
            <a:extLst>
              <a:ext uri="{FF2B5EF4-FFF2-40B4-BE49-F238E27FC236}">
                <a16:creationId xmlns:a16="http://schemas.microsoft.com/office/drawing/2014/main" id="{7B1A38BB-93DB-2749-95AB-EB1D05F7F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29273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5" name="Oval 5">
            <a:extLst>
              <a:ext uri="{FF2B5EF4-FFF2-40B4-BE49-F238E27FC236}">
                <a16:creationId xmlns:a16="http://schemas.microsoft.com/office/drawing/2014/main" id="{3A8056F2-F4A1-D346-93C9-949B8BDF3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44132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6" name="Oval 6">
            <a:extLst>
              <a:ext uri="{FF2B5EF4-FFF2-40B4-BE49-F238E27FC236}">
                <a16:creationId xmlns:a16="http://schemas.microsoft.com/office/drawing/2014/main" id="{155A6727-29BC-DD42-A780-751128F6A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3603625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7" name="Oval 7">
            <a:extLst>
              <a:ext uri="{FF2B5EF4-FFF2-40B4-BE49-F238E27FC236}">
                <a16:creationId xmlns:a16="http://schemas.microsoft.com/office/drawing/2014/main" id="{E6080F4A-52CD-FE42-935F-C23F9188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51323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8" name="Oval 8">
            <a:extLst>
              <a:ext uri="{FF2B5EF4-FFF2-40B4-BE49-F238E27FC236}">
                <a16:creationId xmlns:a16="http://schemas.microsoft.com/office/drawing/2014/main" id="{B5A62444-BDE2-A346-A882-CE9FAE1B5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00183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9" name="Oval 9">
            <a:extLst>
              <a:ext uri="{FF2B5EF4-FFF2-40B4-BE49-F238E27FC236}">
                <a16:creationId xmlns:a16="http://schemas.microsoft.com/office/drawing/2014/main" id="{916ED5F4-2448-9443-8225-8EBE22D1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9941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0" name="Oval 10">
            <a:extLst>
              <a:ext uri="{FF2B5EF4-FFF2-40B4-BE49-F238E27FC236}">
                <a16:creationId xmlns:a16="http://schemas.microsoft.com/office/drawing/2014/main" id="{F95A6B1E-B71F-4042-99FA-3BCBBAB8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55229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1" name="Oval 11">
            <a:extLst>
              <a:ext uri="{FF2B5EF4-FFF2-40B4-BE49-F238E27FC236}">
                <a16:creationId xmlns:a16="http://schemas.microsoft.com/office/drawing/2014/main" id="{8C660C97-1F71-F54D-81C4-6E60F786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22717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2" name="Oval 12">
            <a:extLst>
              <a:ext uri="{FF2B5EF4-FFF2-40B4-BE49-F238E27FC236}">
                <a16:creationId xmlns:a16="http://schemas.microsoft.com/office/drawing/2014/main" id="{6477E659-9636-DB4A-A6F8-3510ED0EA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17764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3" name="Oval 13">
            <a:extLst>
              <a:ext uri="{FF2B5EF4-FFF2-40B4-BE49-F238E27FC236}">
                <a16:creationId xmlns:a16="http://schemas.microsoft.com/office/drawing/2014/main" id="{BDF1D5AC-1868-6F4A-85C6-B10D541B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33035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4" name="Oval 14">
            <a:extLst>
              <a:ext uri="{FF2B5EF4-FFF2-40B4-BE49-F238E27FC236}">
                <a16:creationId xmlns:a16="http://schemas.microsoft.com/office/drawing/2014/main" id="{6477BDBE-C483-5240-B7DE-8419609E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47894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5" name="Oval 15">
            <a:extLst>
              <a:ext uri="{FF2B5EF4-FFF2-40B4-BE49-F238E27FC236}">
                <a16:creationId xmlns:a16="http://schemas.microsoft.com/office/drawing/2014/main" id="{48EC1B45-0151-8140-9B2A-5880ADB21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75" y="361950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6" name="Line 16">
            <a:extLst>
              <a:ext uri="{FF2B5EF4-FFF2-40B4-BE49-F238E27FC236}">
                <a16:creationId xmlns:a16="http://schemas.microsoft.com/office/drawing/2014/main" id="{764752A8-45C2-8C4B-8725-7947FFDAF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550" y="2506663"/>
            <a:ext cx="314325" cy="36036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7" name="Line 17">
            <a:extLst>
              <a:ext uri="{FF2B5EF4-FFF2-40B4-BE49-F238E27FC236}">
                <a16:creationId xmlns:a16="http://schemas.microsoft.com/office/drawing/2014/main" id="{366D014A-821E-7D4C-B21B-C67B798A4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6250" y="3438525"/>
            <a:ext cx="403225" cy="2841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8" name="Line 18">
            <a:extLst>
              <a:ext uri="{FF2B5EF4-FFF2-40B4-BE49-F238E27FC236}">
                <a16:creationId xmlns:a16="http://schemas.microsoft.com/office/drawing/2014/main" id="{96D45521-E353-804E-B013-23F10009F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5299075"/>
            <a:ext cx="508000" cy="2698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9" name="Line 19">
            <a:extLst>
              <a:ext uri="{FF2B5EF4-FFF2-40B4-BE49-F238E27FC236}">
                <a16:creationId xmlns:a16="http://schemas.microsoft.com/office/drawing/2014/main" id="{FA3DEE58-06B4-B644-8286-96CEA2A14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3925" y="3606800"/>
            <a:ext cx="314325" cy="6762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0" name="Line 20">
            <a:extLst>
              <a:ext uri="{FF2B5EF4-FFF2-40B4-BE49-F238E27FC236}">
                <a16:creationId xmlns:a16="http://schemas.microsoft.com/office/drawing/2014/main" id="{BDEB9F66-9389-A44A-A8C3-E83DD2436D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2850" y="4148138"/>
            <a:ext cx="884238" cy="4175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1" name="Line 21">
            <a:extLst>
              <a:ext uri="{FF2B5EF4-FFF2-40B4-BE49-F238E27FC236}">
                <a16:creationId xmlns:a16="http://schemas.microsoft.com/office/drawing/2014/main" id="{9695DC14-5CC0-1749-A4FA-AB2DD3F19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9325" y="4316413"/>
            <a:ext cx="180975" cy="7302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2" name="Line 22">
            <a:extLst>
              <a:ext uri="{FF2B5EF4-FFF2-40B4-BE49-F238E27FC236}">
                <a16:creationId xmlns:a16="http://schemas.microsoft.com/office/drawing/2014/main" id="{0CF581F7-078B-A443-916E-9FCB7A5DE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987925"/>
            <a:ext cx="644525" cy="3635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3" name="Line 23">
            <a:extLst>
              <a:ext uri="{FF2B5EF4-FFF2-40B4-BE49-F238E27FC236}">
                <a16:creationId xmlns:a16="http://schemas.microsoft.com/office/drawing/2014/main" id="{5ABABAB9-7F4A-7344-B8C0-7494A3BC7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4350" y="2441575"/>
            <a:ext cx="735013" cy="4921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4" name="Line 24">
            <a:extLst>
              <a:ext uri="{FF2B5EF4-FFF2-40B4-BE49-F238E27FC236}">
                <a16:creationId xmlns:a16="http://schemas.microsoft.com/office/drawing/2014/main" id="{3922FA82-F07A-D24A-92CD-46B898E92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5563" y="2681288"/>
            <a:ext cx="207962" cy="7921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5" name="Line 25">
            <a:extLst>
              <a:ext uri="{FF2B5EF4-FFF2-40B4-BE49-F238E27FC236}">
                <a16:creationId xmlns:a16="http://schemas.microsoft.com/office/drawing/2014/main" id="{5D76CDCF-A69D-B844-9365-828D9A783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228850"/>
            <a:ext cx="717550" cy="1206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6" name="Line 26">
            <a:extLst>
              <a:ext uri="{FF2B5EF4-FFF2-40B4-BE49-F238E27FC236}">
                <a16:creationId xmlns:a16="http://schemas.microsoft.com/office/drawing/2014/main" id="{D94434FA-C610-F54F-B095-D50FB0866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1713" y="2246313"/>
            <a:ext cx="854075" cy="1476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7" name="Line 27">
            <a:extLst>
              <a:ext uri="{FF2B5EF4-FFF2-40B4-BE49-F238E27FC236}">
                <a16:creationId xmlns:a16="http://schemas.microsoft.com/office/drawing/2014/main" id="{10370D62-7063-0A41-9AB0-026EE33251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2457450"/>
            <a:ext cx="388938" cy="987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8" name="Line 28">
            <a:extLst>
              <a:ext uri="{FF2B5EF4-FFF2-40B4-BE49-F238E27FC236}">
                <a16:creationId xmlns:a16="http://schemas.microsoft.com/office/drawing/2014/main" id="{ECA0CFC9-7C2C-5540-87C6-7A9A9AE68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7988" y="2501900"/>
            <a:ext cx="447675" cy="7302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9" name="Line 29">
            <a:extLst>
              <a:ext uri="{FF2B5EF4-FFF2-40B4-BE49-F238E27FC236}">
                <a16:creationId xmlns:a16="http://schemas.microsoft.com/office/drawing/2014/main" id="{2DFAE428-9F6F-2A47-BC48-A6EF7E2B1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088" y="3595688"/>
            <a:ext cx="823912" cy="2571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0" name="Line 30">
            <a:extLst>
              <a:ext uri="{FF2B5EF4-FFF2-40B4-BE49-F238E27FC236}">
                <a16:creationId xmlns:a16="http://schemas.microsoft.com/office/drawing/2014/main" id="{871F45D8-03B5-3C4F-A556-31D44504C3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302125"/>
            <a:ext cx="539750" cy="4460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1" name="Line 31">
            <a:extLst>
              <a:ext uri="{FF2B5EF4-FFF2-40B4-BE49-F238E27FC236}">
                <a16:creationId xmlns:a16="http://schemas.microsoft.com/office/drawing/2014/main" id="{2AC99530-983D-ED42-9296-9D312D76A7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96263" y="4314825"/>
            <a:ext cx="122237" cy="6127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2" name="Line 32">
            <a:extLst>
              <a:ext uri="{FF2B5EF4-FFF2-40B4-BE49-F238E27FC236}">
                <a16:creationId xmlns:a16="http://schemas.microsoft.com/office/drawing/2014/main" id="{41DC2449-B5DC-0C46-8AAF-E7046B60E9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2275" y="2882900"/>
            <a:ext cx="993775" cy="733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3" name="Line 33">
            <a:extLst>
              <a:ext uri="{FF2B5EF4-FFF2-40B4-BE49-F238E27FC236}">
                <a16:creationId xmlns:a16="http://schemas.microsoft.com/office/drawing/2014/main" id="{EE4AD4A1-AE9A-4D42-BE63-64CF140E95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1525" y="2968625"/>
            <a:ext cx="361950" cy="393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4" name="Line 34">
            <a:extLst>
              <a:ext uri="{FF2B5EF4-FFF2-40B4-BE49-F238E27FC236}">
                <a16:creationId xmlns:a16="http://schemas.microsoft.com/office/drawing/2014/main" id="{97D2918F-7FBA-6B4B-87A6-A61B5A25EC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50050" y="3917950"/>
            <a:ext cx="123825" cy="6302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55" name="Picture 35">
            <a:extLst>
              <a:ext uri="{FF2B5EF4-FFF2-40B4-BE49-F238E27FC236}">
                <a16:creationId xmlns:a16="http://schemas.microsoft.com/office/drawing/2014/main" id="{05708CFF-EEB8-C943-B333-725EB8D0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1295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6" name="Text Box 36">
            <a:extLst>
              <a:ext uri="{FF2B5EF4-FFF2-40B4-BE49-F238E27FC236}">
                <a16:creationId xmlns:a16="http://schemas.microsoft.com/office/drawing/2014/main" id="{28279D67-7DA5-8C49-9562-E07890A8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805488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Slide Courtesy of</a:t>
            </a:r>
          </a:p>
        </p:txBody>
      </p:sp>
      <p:sp>
        <p:nvSpPr>
          <p:cNvPr id="389157" name="Line 37">
            <a:extLst>
              <a:ext uri="{FF2B5EF4-FFF2-40B4-BE49-F238E27FC236}">
                <a16:creationId xmlns:a16="http://schemas.microsoft.com/office/drawing/2014/main" id="{0D47112C-0F4D-9848-BF7D-12CD01C74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152650"/>
            <a:ext cx="533400" cy="76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8" name="Line 38">
            <a:extLst>
              <a:ext uri="{FF2B5EF4-FFF2-40B4-BE49-F238E27FC236}">
                <a16:creationId xmlns:a16="http://schemas.microsoft.com/office/drawing/2014/main" id="{3B6242C4-1F70-7249-A2A9-575ED825AD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87500" y="3551238"/>
            <a:ext cx="312738" cy="838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89159" name="Object 39">
            <a:extLst>
              <a:ext uri="{FF2B5EF4-FFF2-40B4-BE49-F238E27FC236}">
                <a16:creationId xmlns:a16="http://schemas.microsoft.com/office/drawing/2014/main" id="{87593970-15B1-C945-8363-8FDF776F8F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4972050"/>
          <a:ext cx="9398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" name="Photo Editor Photo" r:id="rId8" imgW="641350" imgH="793750" progId="MSPhotoEd.3">
                  <p:embed/>
                </p:oleObj>
              </mc:Choice>
              <mc:Fallback>
                <p:oleObj name="Photo Editor Photo" r:id="rId8" imgW="641350" imgH="793750" progId="MSPhotoEd.3">
                  <p:embed/>
                  <p:pic>
                    <p:nvPicPr>
                      <p:cNvPr id="389159" name="Object 39">
                        <a:extLst>
                          <a:ext uri="{FF2B5EF4-FFF2-40B4-BE49-F238E27FC236}">
                            <a16:creationId xmlns:a16="http://schemas.microsoft.com/office/drawing/2014/main" id="{87593970-15B1-C945-8363-8FDF776F8F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72050"/>
                        <a:ext cx="9398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1" name="Line 41">
            <a:extLst>
              <a:ext uri="{FF2B5EF4-FFF2-40B4-BE49-F238E27FC236}">
                <a16:creationId xmlns:a16="http://schemas.microsoft.com/office/drawing/2014/main" id="{E9B13FA4-9412-1748-9792-5EF193334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5299075"/>
            <a:ext cx="508000" cy="269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2" name="Oval 42">
            <a:extLst>
              <a:ext uri="{FF2B5EF4-FFF2-40B4-BE49-F238E27FC236}">
                <a16:creationId xmlns:a16="http://schemas.microsoft.com/office/drawing/2014/main" id="{7BBC1FD4-E815-4847-9E03-AE0F75012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3749675"/>
            <a:ext cx="268288" cy="268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3" name="Oval 43">
            <a:extLst>
              <a:ext uri="{FF2B5EF4-FFF2-40B4-BE49-F238E27FC236}">
                <a16:creationId xmlns:a16="http://schemas.microsoft.com/office/drawing/2014/main" id="{175DAA98-A388-0F4D-8A2B-B9388DF56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156075"/>
            <a:ext cx="268287" cy="2682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4" name="Oval 44">
            <a:extLst>
              <a:ext uri="{FF2B5EF4-FFF2-40B4-BE49-F238E27FC236}">
                <a16:creationId xmlns:a16="http://schemas.microsoft.com/office/drawing/2014/main" id="{71985BEA-E833-4047-9694-992452F2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8" y="4948238"/>
            <a:ext cx="268287" cy="26828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5" name="Line 45">
            <a:extLst>
              <a:ext uri="{FF2B5EF4-FFF2-40B4-BE49-F238E27FC236}">
                <a16:creationId xmlns:a16="http://schemas.microsoft.com/office/drawing/2014/main" id="{ED1D0AA4-70F7-054E-AAE6-048BE84C05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5563" y="2681288"/>
            <a:ext cx="207962" cy="7921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6" name="Line 46">
            <a:extLst>
              <a:ext uri="{FF2B5EF4-FFF2-40B4-BE49-F238E27FC236}">
                <a16:creationId xmlns:a16="http://schemas.microsoft.com/office/drawing/2014/main" id="{D6F9364A-F73F-674B-A5DD-0BCC44A1E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152650"/>
            <a:ext cx="5334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7" name="Oval 47">
            <a:extLst>
              <a:ext uri="{FF2B5EF4-FFF2-40B4-BE49-F238E27FC236}">
                <a16:creationId xmlns:a16="http://schemas.microsoft.com/office/drawing/2014/main" id="{33A18E52-400A-8A48-9850-FC232811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2159000"/>
            <a:ext cx="268287" cy="268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8" name="Oval 48">
            <a:extLst>
              <a:ext uri="{FF2B5EF4-FFF2-40B4-BE49-F238E27FC236}">
                <a16:creationId xmlns:a16="http://schemas.microsoft.com/office/drawing/2014/main" id="{A8F5826D-7CAF-9547-97DF-2FB6FB702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994150"/>
            <a:ext cx="584200" cy="584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9" name="Oval 49">
            <a:extLst>
              <a:ext uri="{FF2B5EF4-FFF2-40B4-BE49-F238E27FC236}">
                <a16:creationId xmlns:a16="http://schemas.microsoft.com/office/drawing/2014/main" id="{3AEAD5F1-7F4A-8C45-BFA1-00525B3A6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5" y="5521325"/>
            <a:ext cx="584200" cy="584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0" name="Rectangle 50">
            <a:extLst>
              <a:ext uri="{FF2B5EF4-FFF2-40B4-BE49-F238E27FC236}">
                <a16:creationId xmlns:a16="http://schemas.microsoft.com/office/drawing/2014/main" id="{6F294A56-3A2F-7E4E-8F5C-6573B21A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25" y="5232400"/>
            <a:ext cx="200025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1" name="Oval 51">
            <a:extLst>
              <a:ext uri="{FF2B5EF4-FFF2-40B4-BE49-F238E27FC236}">
                <a16:creationId xmlns:a16="http://schemas.microsoft.com/office/drawing/2014/main" id="{60987183-250C-E444-88A0-92FF28C0162A}"/>
              </a:ext>
            </a:extLst>
          </p:cNvPr>
          <p:cNvSpPr>
            <a:spLocks noChangeArrowheads="1"/>
          </p:cNvSpPr>
          <p:nvPr/>
        </p:nvSpPr>
        <p:spPr bwMode="auto">
          <a:xfrm rot="-1895325">
            <a:off x="2943225" y="1920875"/>
            <a:ext cx="215900" cy="120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66939-CAF0-1A4D-B4BC-EF93DF81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ZigBee Mesh Networking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56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146" name="Object 1026">
            <a:extLst>
              <a:ext uri="{FF2B5EF4-FFF2-40B4-BE49-F238E27FC236}">
                <a16:creationId xmlns:a16="http://schemas.microsoft.com/office/drawing/2014/main" id="{7B56287E-8B05-5C4C-8F4E-E7327AD36D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466850"/>
          <a:ext cx="1752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" name="Photo Editor Photo" r:id="rId3" imgW="4064000" imgH="3048000" progId="MSPhotoEd.3">
                  <p:embed/>
                </p:oleObj>
              </mc:Choice>
              <mc:Fallback>
                <p:oleObj name="Photo Editor Photo" r:id="rId3" imgW="4064000" imgH="3048000" progId="MSPhotoEd.3">
                  <p:embed/>
                  <p:pic>
                    <p:nvPicPr>
                      <p:cNvPr id="390146" name="Object 1026">
                        <a:extLst>
                          <a:ext uri="{FF2B5EF4-FFF2-40B4-BE49-F238E27FC236}">
                            <a16:creationId xmlns:a16="http://schemas.microsoft.com/office/drawing/2014/main" id="{7B56287E-8B05-5C4C-8F4E-E7327AD36D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66850"/>
                        <a:ext cx="17526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7" name="Object 1027">
            <a:extLst>
              <a:ext uri="{FF2B5EF4-FFF2-40B4-BE49-F238E27FC236}">
                <a16:creationId xmlns:a16="http://schemas.microsoft.com/office/drawing/2014/main" id="{D36EF0DC-FD44-A449-A055-101232D3E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771650"/>
          <a:ext cx="20574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" name="Photo Editor Photo" r:id="rId5" imgW="1339850" imgH="1162050" progId="MSPhotoEd.3">
                  <p:embed/>
                </p:oleObj>
              </mc:Choice>
              <mc:Fallback>
                <p:oleObj name="Photo Editor Photo" r:id="rId5" imgW="1339850" imgH="1162050" progId="MSPhotoEd.3">
                  <p:embed/>
                  <p:pic>
                    <p:nvPicPr>
                      <p:cNvPr id="390147" name="Object 1027">
                        <a:extLst>
                          <a:ext uri="{FF2B5EF4-FFF2-40B4-BE49-F238E27FC236}">
                            <a16:creationId xmlns:a16="http://schemas.microsoft.com/office/drawing/2014/main" id="{D36EF0DC-FD44-A449-A055-101232D3E6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71650"/>
                        <a:ext cx="20574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48" name="Oval 1028">
            <a:extLst>
              <a:ext uri="{FF2B5EF4-FFF2-40B4-BE49-F238E27FC236}">
                <a16:creationId xmlns:a16="http://schemas.microsoft.com/office/drawing/2014/main" id="{1C50E392-3B78-AD48-9D5D-B5C8D816A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29273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49" name="Oval 1029">
            <a:extLst>
              <a:ext uri="{FF2B5EF4-FFF2-40B4-BE49-F238E27FC236}">
                <a16:creationId xmlns:a16="http://schemas.microsoft.com/office/drawing/2014/main" id="{E8280248-82AB-FB44-9B56-69BE57CE5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44132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0" name="Oval 1030">
            <a:extLst>
              <a:ext uri="{FF2B5EF4-FFF2-40B4-BE49-F238E27FC236}">
                <a16:creationId xmlns:a16="http://schemas.microsoft.com/office/drawing/2014/main" id="{08DED209-30F7-354C-AFB4-361C98EFC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3603625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1" name="Oval 1031">
            <a:extLst>
              <a:ext uri="{FF2B5EF4-FFF2-40B4-BE49-F238E27FC236}">
                <a16:creationId xmlns:a16="http://schemas.microsoft.com/office/drawing/2014/main" id="{6EFC3895-9867-A048-8A0E-4EBD438F5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51323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2" name="Oval 1032">
            <a:extLst>
              <a:ext uri="{FF2B5EF4-FFF2-40B4-BE49-F238E27FC236}">
                <a16:creationId xmlns:a16="http://schemas.microsoft.com/office/drawing/2014/main" id="{E985BAAF-A18C-EB43-B7BC-9194308B1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00183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3" name="Oval 1033">
            <a:extLst>
              <a:ext uri="{FF2B5EF4-FFF2-40B4-BE49-F238E27FC236}">
                <a16:creationId xmlns:a16="http://schemas.microsoft.com/office/drawing/2014/main" id="{039273DE-C0C4-9C4F-903A-070B2F098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99415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4" name="Oval 1034">
            <a:extLst>
              <a:ext uri="{FF2B5EF4-FFF2-40B4-BE49-F238E27FC236}">
                <a16:creationId xmlns:a16="http://schemas.microsoft.com/office/drawing/2014/main" id="{8C7FE2CD-3FA2-924E-B644-1E5ACCDB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55229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5" name="Oval 1035">
            <a:extLst>
              <a:ext uri="{FF2B5EF4-FFF2-40B4-BE49-F238E27FC236}">
                <a16:creationId xmlns:a16="http://schemas.microsoft.com/office/drawing/2014/main" id="{F0F6F838-D792-FD41-9B02-EEDF0DA44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22717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6" name="Oval 1036">
            <a:extLst>
              <a:ext uri="{FF2B5EF4-FFF2-40B4-BE49-F238E27FC236}">
                <a16:creationId xmlns:a16="http://schemas.microsoft.com/office/drawing/2014/main" id="{B13A38DA-1927-9545-A37F-0D1D745CE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1776413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7" name="Oval 1037">
            <a:extLst>
              <a:ext uri="{FF2B5EF4-FFF2-40B4-BE49-F238E27FC236}">
                <a16:creationId xmlns:a16="http://schemas.microsoft.com/office/drawing/2014/main" id="{F6403CDD-68F8-B443-BC61-2EE084279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33035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8" name="Oval 1038">
            <a:extLst>
              <a:ext uri="{FF2B5EF4-FFF2-40B4-BE49-F238E27FC236}">
                <a16:creationId xmlns:a16="http://schemas.microsoft.com/office/drawing/2014/main" id="{36C28E5F-7530-8947-A392-CFA040AB1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4789488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9" name="Oval 1039">
            <a:extLst>
              <a:ext uri="{FF2B5EF4-FFF2-40B4-BE49-F238E27FC236}">
                <a16:creationId xmlns:a16="http://schemas.microsoft.com/office/drawing/2014/main" id="{5F351B24-D1E0-2346-9DF2-958998E0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75" y="3619500"/>
            <a:ext cx="584200" cy="584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60" name="Line 1040">
            <a:extLst>
              <a:ext uri="{FF2B5EF4-FFF2-40B4-BE49-F238E27FC236}">
                <a16:creationId xmlns:a16="http://schemas.microsoft.com/office/drawing/2014/main" id="{F3AA16D4-DEAD-6B42-A95A-1EEE4A139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550" y="2506663"/>
            <a:ext cx="314325" cy="36036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1" name="Line 1041">
            <a:extLst>
              <a:ext uri="{FF2B5EF4-FFF2-40B4-BE49-F238E27FC236}">
                <a16:creationId xmlns:a16="http://schemas.microsoft.com/office/drawing/2014/main" id="{9E791916-3C64-A448-9DE7-1102B9A19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6250" y="3438525"/>
            <a:ext cx="403225" cy="2841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2" name="Line 1042">
            <a:extLst>
              <a:ext uri="{FF2B5EF4-FFF2-40B4-BE49-F238E27FC236}">
                <a16:creationId xmlns:a16="http://schemas.microsoft.com/office/drawing/2014/main" id="{F1C226A2-DEC7-FC44-A550-4B5B489B7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5299075"/>
            <a:ext cx="508000" cy="2698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3" name="Line 1043">
            <a:extLst>
              <a:ext uri="{FF2B5EF4-FFF2-40B4-BE49-F238E27FC236}">
                <a16:creationId xmlns:a16="http://schemas.microsoft.com/office/drawing/2014/main" id="{F01E5437-D49A-374A-A470-6AE60BED44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3925" y="3606800"/>
            <a:ext cx="314325" cy="6762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4" name="Line 1044">
            <a:extLst>
              <a:ext uri="{FF2B5EF4-FFF2-40B4-BE49-F238E27FC236}">
                <a16:creationId xmlns:a16="http://schemas.microsoft.com/office/drawing/2014/main" id="{95DAF059-9D92-FB42-B419-DC425D272E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2850" y="4148138"/>
            <a:ext cx="884238" cy="4175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5" name="Line 1045">
            <a:extLst>
              <a:ext uri="{FF2B5EF4-FFF2-40B4-BE49-F238E27FC236}">
                <a16:creationId xmlns:a16="http://schemas.microsoft.com/office/drawing/2014/main" id="{6B225AD1-1F94-E948-B0C8-3D6A984ECF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9325" y="4316413"/>
            <a:ext cx="180975" cy="7302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6" name="Line 1046">
            <a:extLst>
              <a:ext uri="{FF2B5EF4-FFF2-40B4-BE49-F238E27FC236}">
                <a16:creationId xmlns:a16="http://schemas.microsoft.com/office/drawing/2014/main" id="{028FAD3E-0ABA-EE46-99D7-2255D6295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987925"/>
            <a:ext cx="644525" cy="3635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7" name="Line 1047">
            <a:extLst>
              <a:ext uri="{FF2B5EF4-FFF2-40B4-BE49-F238E27FC236}">
                <a16:creationId xmlns:a16="http://schemas.microsoft.com/office/drawing/2014/main" id="{E199140C-D89D-4546-8FD1-8A47AE32E2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4350" y="2441575"/>
            <a:ext cx="735013" cy="4921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8" name="Line 1048">
            <a:extLst>
              <a:ext uri="{FF2B5EF4-FFF2-40B4-BE49-F238E27FC236}">
                <a16:creationId xmlns:a16="http://schemas.microsoft.com/office/drawing/2014/main" id="{EB1BE638-ECBF-6741-A6F9-5AE4A0FDE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5563" y="2681288"/>
            <a:ext cx="207962" cy="7921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9" name="Line 1049">
            <a:extLst>
              <a:ext uri="{FF2B5EF4-FFF2-40B4-BE49-F238E27FC236}">
                <a16:creationId xmlns:a16="http://schemas.microsoft.com/office/drawing/2014/main" id="{87D7DD41-0C23-2942-A44F-8F2B9263DF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1713" y="2246313"/>
            <a:ext cx="854075" cy="1476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70" name="Line 1050">
            <a:extLst>
              <a:ext uri="{FF2B5EF4-FFF2-40B4-BE49-F238E27FC236}">
                <a16:creationId xmlns:a16="http://schemas.microsoft.com/office/drawing/2014/main" id="{186E0A05-3CF7-BD43-8EF0-C34A7DECCB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2457450"/>
            <a:ext cx="388938" cy="987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71" name="Line 1051">
            <a:extLst>
              <a:ext uri="{FF2B5EF4-FFF2-40B4-BE49-F238E27FC236}">
                <a16:creationId xmlns:a16="http://schemas.microsoft.com/office/drawing/2014/main" id="{3631DC79-B189-0D49-B0D7-EFB5E75C9C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7988" y="2501900"/>
            <a:ext cx="447675" cy="7302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72" name="Line 1052">
            <a:extLst>
              <a:ext uri="{FF2B5EF4-FFF2-40B4-BE49-F238E27FC236}">
                <a16:creationId xmlns:a16="http://schemas.microsoft.com/office/drawing/2014/main" id="{2895717E-DAE4-944C-BB26-DC2C8B316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088" y="3595688"/>
            <a:ext cx="823912" cy="2571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73" name="Line 1053">
            <a:extLst>
              <a:ext uri="{FF2B5EF4-FFF2-40B4-BE49-F238E27FC236}">
                <a16:creationId xmlns:a16="http://schemas.microsoft.com/office/drawing/2014/main" id="{4A50CC12-EBDF-9E4A-B80D-6441EDFEF6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302125"/>
            <a:ext cx="539750" cy="4460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74" name="Line 1054">
            <a:extLst>
              <a:ext uri="{FF2B5EF4-FFF2-40B4-BE49-F238E27FC236}">
                <a16:creationId xmlns:a16="http://schemas.microsoft.com/office/drawing/2014/main" id="{2C5A0BB3-4CF4-BB48-BB77-FB8EDA0A5C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96263" y="4314825"/>
            <a:ext cx="122237" cy="6127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75" name="Line 1055">
            <a:extLst>
              <a:ext uri="{FF2B5EF4-FFF2-40B4-BE49-F238E27FC236}">
                <a16:creationId xmlns:a16="http://schemas.microsoft.com/office/drawing/2014/main" id="{CBBE40D5-8F9F-824E-8FC7-290E1E27A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2275" y="2882900"/>
            <a:ext cx="993775" cy="733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0176" name="Picture 1056">
            <a:extLst>
              <a:ext uri="{FF2B5EF4-FFF2-40B4-BE49-F238E27FC236}">
                <a16:creationId xmlns:a16="http://schemas.microsoft.com/office/drawing/2014/main" id="{A55F9E1A-1310-534E-8A01-308BD56A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1295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177" name="Text Box 1057">
            <a:extLst>
              <a:ext uri="{FF2B5EF4-FFF2-40B4-BE49-F238E27FC236}">
                <a16:creationId xmlns:a16="http://schemas.microsoft.com/office/drawing/2014/main" id="{745C69F7-7101-7443-978B-CFBA31CA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805488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Slide Courtesy of</a:t>
            </a:r>
          </a:p>
        </p:txBody>
      </p:sp>
      <p:sp>
        <p:nvSpPr>
          <p:cNvPr id="390178" name="Line 1058">
            <a:extLst>
              <a:ext uri="{FF2B5EF4-FFF2-40B4-BE49-F238E27FC236}">
                <a16:creationId xmlns:a16="http://schemas.microsoft.com/office/drawing/2014/main" id="{48BCC638-5683-9A4B-BCF7-AFD27F63D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152650"/>
            <a:ext cx="533400" cy="76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79" name="Line 1059">
            <a:extLst>
              <a:ext uri="{FF2B5EF4-FFF2-40B4-BE49-F238E27FC236}">
                <a16:creationId xmlns:a16="http://schemas.microsoft.com/office/drawing/2014/main" id="{7B727A68-F54E-DB41-A2B8-ACDA117E0F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87500" y="3551238"/>
            <a:ext cx="312738" cy="838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180" name="Object 1060">
            <a:extLst>
              <a:ext uri="{FF2B5EF4-FFF2-40B4-BE49-F238E27FC236}">
                <a16:creationId xmlns:a16="http://schemas.microsoft.com/office/drawing/2014/main" id="{E0F6704B-D173-2746-A4FA-98055A1853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4972050"/>
          <a:ext cx="9398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Photo Editor Photo" r:id="rId8" imgW="641350" imgH="793750" progId="MSPhotoEd.3">
                  <p:embed/>
                </p:oleObj>
              </mc:Choice>
              <mc:Fallback>
                <p:oleObj name="Photo Editor Photo" r:id="rId8" imgW="641350" imgH="793750" progId="MSPhotoEd.3">
                  <p:embed/>
                  <p:pic>
                    <p:nvPicPr>
                      <p:cNvPr id="390180" name="Object 1060">
                        <a:extLst>
                          <a:ext uri="{FF2B5EF4-FFF2-40B4-BE49-F238E27FC236}">
                            <a16:creationId xmlns:a16="http://schemas.microsoft.com/office/drawing/2014/main" id="{E0F6704B-D173-2746-A4FA-98055A1853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72050"/>
                        <a:ext cx="9398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82" name="Oval 1062">
            <a:extLst>
              <a:ext uri="{FF2B5EF4-FFF2-40B4-BE49-F238E27FC236}">
                <a16:creationId xmlns:a16="http://schemas.microsoft.com/office/drawing/2014/main" id="{5B4A8FEC-15E7-7447-9E9E-D837A6F1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995738"/>
            <a:ext cx="584200" cy="584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83" name="Oval 1063">
            <a:extLst>
              <a:ext uri="{FF2B5EF4-FFF2-40B4-BE49-F238E27FC236}">
                <a16:creationId xmlns:a16="http://schemas.microsoft.com/office/drawing/2014/main" id="{42A0BC24-085E-3D4D-8DB5-084A1A06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5514975"/>
            <a:ext cx="584200" cy="584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84" name="Line 1064">
            <a:extLst>
              <a:ext uri="{FF2B5EF4-FFF2-40B4-BE49-F238E27FC236}">
                <a16:creationId xmlns:a16="http://schemas.microsoft.com/office/drawing/2014/main" id="{C4E4CBC8-3371-CD48-9700-42FDF7A18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5299075"/>
            <a:ext cx="508000" cy="269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85" name="Oval 1065">
            <a:extLst>
              <a:ext uri="{FF2B5EF4-FFF2-40B4-BE49-F238E27FC236}">
                <a16:creationId xmlns:a16="http://schemas.microsoft.com/office/drawing/2014/main" id="{3DFF6005-4FF8-9743-8E24-C193EAC7F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8" y="4948238"/>
            <a:ext cx="268287" cy="26828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86" name="Line 1066">
            <a:extLst>
              <a:ext uri="{FF2B5EF4-FFF2-40B4-BE49-F238E27FC236}">
                <a16:creationId xmlns:a16="http://schemas.microsoft.com/office/drawing/2014/main" id="{B493CF4A-FB9B-EA43-BCE5-9096621A0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2860675"/>
            <a:ext cx="388938" cy="4206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87" name="Line 1067">
            <a:extLst>
              <a:ext uri="{FF2B5EF4-FFF2-40B4-BE49-F238E27FC236}">
                <a16:creationId xmlns:a16="http://schemas.microsoft.com/office/drawing/2014/main" id="{CDE8C1EF-3209-E54B-ABF9-907A614AA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3951288"/>
            <a:ext cx="136525" cy="6318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88" name="Line 1068">
            <a:extLst>
              <a:ext uri="{FF2B5EF4-FFF2-40B4-BE49-F238E27FC236}">
                <a16:creationId xmlns:a16="http://schemas.microsoft.com/office/drawing/2014/main" id="{AE1D596D-604F-6349-ABC1-547C7975D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2246313"/>
            <a:ext cx="717550" cy="120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89" name="Oval 1069">
            <a:extLst>
              <a:ext uri="{FF2B5EF4-FFF2-40B4-BE49-F238E27FC236}">
                <a16:creationId xmlns:a16="http://schemas.microsoft.com/office/drawing/2014/main" id="{03D0F5F5-1D70-B349-B1FA-2BF8A3AB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444750"/>
            <a:ext cx="268288" cy="268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90" name="Oval 1070">
            <a:extLst>
              <a:ext uri="{FF2B5EF4-FFF2-40B4-BE49-F238E27FC236}">
                <a16:creationId xmlns:a16="http://schemas.microsoft.com/office/drawing/2014/main" id="{61245E23-F6DF-EC44-8CF8-7F810A6FF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025" y="3460750"/>
            <a:ext cx="268288" cy="268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91" name="Line 1071">
            <a:extLst>
              <a:ext uri="{FF2B5EF4-FFF2-40B4-BE49-F238E27FC236}">
                <a16:creationId xmlns:a16="http://schemas.microsoft.com/office/drawing/2014/main" id="{B9C51F73-C810-B84A-A8AB-C585AFFBD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152650"/>
            <a:ext cx="5334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92" name="Oval 1072">
            <a:extLst>
              <a:ext uri="{FF2B5EF4-FFF2-40B4-BE49-F238E27FC236}">
                <a16:creationId xmlns:a16="http://schemas.microsoft.com/office/drawing/2014/main" id="{8B00C9A9-2A40-8B48-8FD8-1E181822D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2159000"/>
            <a:ext cx="268287" cy="268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93" name="Rectangle 1073">
            <a:extLst>
              <a:ext uri="{FF2B5EF4-FFF2-40B4-BE49-F238E27FC236}">
                <a16:creationId xmlns:a16="http://schemas.microsoft.com/office/drawing/2014/main" id="{00AE7615-6590-3449-A40B-2C1B9F567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25" y="5692775"/>
            <a:ext cx="200025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3E5990-FA65-714D-91FD-4DF2F29F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ZigBee Mesh Networking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51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71" name="Group 3">
            <a:extLst>
              <a:ext uri="{FF2B5EF4-FFF2-40B4-BE49-F238E27FC236}">
                <a16:creationId xmlns:a16="http://schemas.microsoft.com/office/drawing/2014/main" id="{FDAD6B39-34F2-ED49-8206-E469003E2B84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1392238"/>
            <a:ext cx="7772400" cy="4953000"/>
            <a:chOff x="456" y="816"/>
            <a:chExt cx="5024" cy="3072"/>
          </a:xfrm>
        </p:grpSpPr>
        <p:grpSp>
          <p:nvGrpSpPr>
            <p:cNvPr id="391172" name="Group 4">
              <a:extLst>
                <a:ext uri="{FF2B5EF4-FFF2-40B4-BE49-F238E27FC236}">
                  <a16:creationId xmlns:a16="http://schemas.microsoft.com/office/drawing/2014/main" id="{5C8514AC-DC36-604F-921A-31198D9ED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816"/>
              <a:ext cx="3784" cy="2448"/>
              <a:chOff x="1584" y="1056"/>
              <a:chExt cx="3784" cy="2448"/>
            </a:xfrm>
          </p:grpSpPr>
          <p:grpSp>
            <p:nvGrpSpPr>
              <p:cNvPr id="391173" name="Group 5">
                <a:extLst>
                  <a:ext uri="{FF2B5EF4-FFF2-40B4-BE49-F238E27FC236}">
                    <a16:creationId xmlns:a16="http://schemas.microsoft.com/office/drawing/2014/main" id="{27494B9B-8D32-FE4A-9047-2C95129D44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056"/>
                <a:ext cx="3640" cy="2448"/>
                <a:chOff x="1968" y="1056"/>
                <a:chExt cx="3640" cy="2448"/>
              </a:xfrm>
            </p:grpSpPr>
            <p:pic>
              <p:nvPicPr>
                <p:cNvPr id="391174" name="Picture 6">
                  <a:extLst>
                    <a:ext uri="{FF2B5EF4-FFF2-40B4-BE49-F238E27FC236}">
                      <a16:creationId xmlns:a16="http://schemas.microsoft.com/office/drawing/2014/main" id="{BE924E59-6139-B946-B6B3-80EA51B6A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7" y="1203"/>
                  <a:ext cx="3591" cy="23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1175" name="Rectangle 7">
                  <a:extLst>
                    <a:ext uri="{FF2B5EF4-FFF2-40B4-BE49-F238E27FC236}">
                      <a16:creationId xmlns:a16="http://schemas.microsoft.com/office/drawing/2014/main" id="{91B134FB-312F-034F-96BF-6CD51C583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584"/>
                  <a:ext cx="576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176" name="Rectangle 8">
                  <a:extLst>
                    <a:ext uri="{FF2B5EF4-FFF2-40B4-BE49-F238E27FC236}">
                      <a16:creationId xmlns:a16="http://schemas.microsoft.com/office/drawing/2014/main" id="{1C483D85-65FF-6441-A6E1-A5A68FBE4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056"/>
                  <a:ext cx="2880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177" name="Rectangle 9">
                  <a:extLst>
                    <a:ext uri="{FF2B5EF4-FFF2-40B4-BE49-F238E27FC236}">
                      <a16:creationId xmlns:a16="http://schemas.microsoft.com/office/drawing/2014/main" id="{5A042279-1B55-884B-8160-FFE44BFC1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352"/>
                  <a:ext cx="1344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178" name="Rectangle 10">
                <a:extLst>
                  <a:ext uri="{FF2B5EF4-FFF2-40B4-BE49-F238E27FC236}">
                    <a16:creationId xmlns:a16="http://schemas.microsoft.com/office/drawing/2014/main" id="{FACEA0F5-8920-7144-A157-C43A12A68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76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179" name="Rectangle 11">
                <a:extLst>
                  <a:ext uri="{FF2B5EF4-FFF2-40B4-BE49-F238E27FC236}">
                    <a16:creationId xmlns:a16="http://schemas.microsoft.com/office/drawing/2014/main" id="{D2C2F5F6-9806-384B-B14B-72DE2C550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91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180" name="Rectangle 12">
                <a:extLst>
                  <a:ext uri="{FF2B5EF4-FFF2-40B4-BE49-F238E27FC236}">
                    <a16:creationId xmlns:a16="http://schemas.microsoft.com/office/drawing/2014/main" id="{8559E207-D403-4E46-9E74-73D3F274A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154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91181" name="Picture 13" descr="AccWaterShut">
              <a:extLst>
                <a:ext uri="{FF2B5EF4-FFF2-40B4-BE49-F238E27FC236}">
                  <a16:creationId xmlns:a16="http://schemas.microsoft.com/office/drawing/2014/main" id="{639A9534-5630-2C46-9318-DD9FE3992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736"/>
              <a:ext cx="785" cy="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182" name="Picture 14" descr="AccAttention">
              <a:extLst>
                <a:ext uri="{FF2B5EF4-FFF2-40B4-BE49-F238E27FC236}">
                  <a16:creationId xmlns:a16="http://schemas.microsoft.com/office/drawing/2014/main" id="{A55495E6-B41E-AC4E-AC63-F1EB10B61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" y="3396"/>
              <a:ext cx="768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183" name="Picture 15" descr="AccHomeKey">
              <a:extLst>
                <a:ext uri="{FF2B5EF4-FFF2-40B4-BE49-F238E27FC236}">
                  <a16:creationId xmlns:a16="http://schemas.microsoft.com/office/drawing/2014/main" id="{023FF88C-3381-5A42-B5B8-3AA823863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1687"/>
              <a:ext cx="785" cy="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184" name="Picture 16" descr="AccOpenClose">
              <a:extLst>
                <a:ext uri="{FF2B5EF4-FFF2-40B4-BE49-F238E27FC236}">
                  <a16:creationId xmlns:a16="http://schemas.microsoft.com/office/drawing/2014/main" id="{20766A18-ACB0-0845-8DD7-C0DF60B8F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" y="3396"/>
              <a:ext cx="81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185" name="Picture 17" descr="AccPower">
              <a:extLst>
                <a:ext uri="{FF2B5EF4-FFF2-40B4-BE49-F238E27FC236}">
                  <a16:creationId xmlns:a16="http://schemas.microsoft.com/office/drawing/2014/main" id="{7AE61BB3-0966-274D-BD53-111DC5E01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" y="3396"/>
              <a:ext cx="768" cy="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186" name="Picture 18" descr="AccRange">
              <a:extLst>
                <a:ext uri="{FF2B5EF4-FFF2-40B4-BE49-F238E27FC236}">
                  <a16:creationId xmlns:a16="http://schemas.microsoft.com/office/drawing/2014/main" id="{04E47799-4679-1642-A8C6-77ED57980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2208"/>
              <a:ext cx="785" cy="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187" name="Picture 19" descr="AccReminder">
              <a:extLst>
                <a:ext uri="{FF2B5EF4-FFF2-40B4-BE49-F238E27FC236}">
                  <a16:creationId xmlns:a16="http://schemas.microsoft.com/office/drawing/2014/main" id="{63A425F8-4B85-CD4A-AB9C-8CD04FCD0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3396"/>
              <a:ext cx="753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188" name="Picture 20" descr="AccWater">
              <a:extLst>
                <a:ext uri="{FF2B5EF4-FFF2-40B4-BE49-F238E27FC236}">
                  <a16:creationId xmlns:a16="http://schemas.microsoft.com/office/drawing/2014/main" id="{AC223EBC-7480-1148-84C6-D7D53CA1A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" y="3415"/>
              <a:ext cx="737" cy="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189" name="Picture 21">
              <a:extLst>
                <a:ext uri="{FF2B5EF4-FFF2-40B4-BE49-F238E27FC236}">
                  <a16:creationId xmlns:a16="http://schemas.microsoft.com/office/drawing/2014/main" id="{82AFD611-DC40-1043-8F3C-E5C490DC7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152"/>
              <a:ext cx="812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1190" name="Line 22">
              <a:extLst>
                <a:ext uri="{FF2B5EF4-FFF2-40B4-BE49-F238E27FC236}">
                  <a16:creationId xmlns:a16="http://schemas.microsoft.com/office/drawing/2014/main" id="{2C845E3A-C40D-A747-B3AA-A9950D9C3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48"/>
              <a:ext cx="283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91" name="Line 23">
              <a:extLst>
                <a:ext uri="{FF2B5EF4-FFF2-40B4-BE49-F238E27FC236}">
                  <a16:creationId xmlns:a16="http://schemas.microsoft.com/office/drawing/2014/main" id="{9AA82C3C-28FD-F540-9FC5-176C4F3BB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248"/>
              <a:ext cx="0" cy="1104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92" name="Line 24">
              <a:extLst>
                <a:ext uri="{FF2B5EF4-FFF2-40B4-BE49-F238E27FC236}">
                  <a16:creationId xmlns:a16="http://schemas.microsoft.com/office/drawing/2014/main" id="{E3104312-955B-AB45-BA1C-580FCDBF1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40"/>
              <a:ext cx="175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93" name="Line 25">
              <a:extLst>
                <a:ext uri="{FF2B5EF4-FFF2-40B4-BE49-F238E27FC236}">
                  <a16:creationId xmlns:a16="http://schemas.microsoft.com/office/drawing/2014/main" id="{E08A8214-004E-634D-AF25-74A6C036D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3114"/>
              <a:ext cx="2352" cy="0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94" name="Line 26">
              <a:extLst>
                <a:ext uri="{FF2B5EF4-FFF2-40B4-BE49-F238E27FC236}">
                  <a16:creationId xmlns:a16="http://schemas.microsoft.com/office/drawing/2014/main" id="{88637DCE-23D4-494F-9829-6C579DF16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" y="2788"/>
              <a:ext cx="0" cy="284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1195" name="Group 27">
              <a:extLst>
                <a:ext uri="{FF2B5EF4-FFF2-40B4-BE49-F238E27FC236}">
                  <a16:creationId xmlns:a16="http://schemas.microsoft.com/office/drawing/2014/main" id="{A65E9904-F602-1540-AAF0-5E49656E8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2520"/>
              <a:ext cx="244" cy="596"/>
              <a:chOff x="4752" y="2520"/>
              <a:chExt cx="244" cy="596"/>
            </a:xfrm>
          </p:grpSpPr>
          <p:sp>
            <p:nvSpPr>
              <p:cNvPr id="391196" name="Line 28">
                <a:extLst>
                  <a:ext uri="{FF2B5EF4-FFF2-40B4-BE49-F238E27FC236}">
                    <a16:creationId xmlns:a16="http://schemas.microsoft.com/office/drawing/2014/main" id="{D2AEAA13-6C69-A945-8C5F-B66DA021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6" y="2520"/>
                <a:ext cx="0" cy="596"/>
              </a:xfrm>
              <a:prstGeom prst="line">
                <a:avLst/>
              </a:prstGeom>
              <a:noFill/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97" name="Line 29">
                <a:extLst>
                  <a:ext uri="{FF2B5EF4-FFF2-40B4-BE49-F238E27FC236}">
                    <a16:creationId xmlns:a16="http://schemas.microsoft.com/office/drawing/2014/main" id="{4E5165B4-52CA-D84D-8473-47018EB33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3116"/>
                <a:ext cx="244" cy="0"/>
              </a:xfrm>
              <a:prstGeom prst="line">
                <a:avLst/>
              </a:prstGeom>
              <a:noFill/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1198" name="Line 30">
              <a:extLst>
                <a:ext uri="{FF2B5EF4-FFF2-40B4-BE49-F238E27FC236}">
                  <a16:creationId xmlns:a16="http://schemas.microsoft.com/office/drawing/2014/main" id="{6DF10398-59EA-CE41-9546-8EE0C2702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448"/>
              <a:ext cx="225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99" name="Line 31">
              <a:extLst>
                <a:ext uri="{FF2B5EF4-FFF2-40B4-BE49-F238E27FC236}">
                  <a16:creationId xmlns:a16="http://schemas.microsoft.com/office/drawing/2014/main" id="{86D0B83E-7D86-CF46-8EC6-5D00530F0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824"/>
              <a:ext cx="0" cy="624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0" name="Line 32">
              <a:extLst>
                <a:ext uri="{FF2B5EF4-FFF2-40B4-BE49-F238E27FC236}">
                  <a16:creationId xmlns:a16="http://schemas.microsoft.com/office/drawing/2014/main" id="{68D7CF42-2305-7640-AF5F-1C5F211D2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04"/>
              <a:ext cx="67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1" name="Line 33">
              <a:extLst>
                <a:ext uri="{FF2B5EF4-FFF2-40B4-BE49-F238E27FC236}">
                  <a16:creationId xmlns:a16="http://schemas.microsoft.com/office/drawing/2014/main" id="{72AA3F05-B131-AD49-B9F4-9ADAE7E94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320"/>
              <a:ext cx="0" cy="57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2" name="Line 34">
              <a:extLst>
                <a:ext uri="{FF2B5EF4-FFF2-40B4-BE49-F238E27FC236}">
                  <a16:creationId xmlns:a16="http://schemas.microsoft.com/office/drawing/2014/main" id="{8FBD6657-EAC7-4D49-A633-B46AB34243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104"/>
              <a:ext cx="0" cy="9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3" name="Line 35">
              <a:extLst>
                <a:ext uri="{FF2B5EF4-FFF2-40B4-BE49-F238E27FC236}">
                  <a16:creationId xmlns:a16="http://schemas.microsoft.com/office/drawing/2014/main" id="{144FC965-8E2D-054B-BFE7-A99053997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104"/>
              <a:ext cx="3264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4" name="Line 36">
              <a:extLst>
                <a:ext uri="{FF2B5EF4-FFF2-40B4-BE49-F238E27FC236}">
                  <a16:creationId xmlns:a16="http://schemas.microsoft.com/office/drawing/2014/main" id="{ACFF5156-C6D8-C84A-8986-DAECA9E92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8" y="2272"/>
              <a:ext cx="592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5" name="Line 37">
              <a:extLst>
                <a:ext uri="{FF2B5EF4-FFF2-40B4-BE49-F238E27FC236}">
                  <a16:creationId xmlns:a16="http://schemas.microsoft.com/office/drawing/2014/main" id="{F428CA8B-E175-9545-BB33-9076C9726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104"/>
              <a:ext cx="0" cy="1168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6" name="Line 38">
              <a:extLst>
                <a:ext uri="{FF2B5EF4-FFF2-40B4-BE49-F238E27FC236}">
                  <a16:creationId xmlns:a16="http://schemas.microsoft.com/office/drawing/2014/main" id="{BF9C7B30-A80F-6C4B-BC04-5CAE39AE4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0" y="3316"/>
              <a:ext cx="0" cy="96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7" name="Line 39">
              <a:extLst>
                <a:ext uri="{FF2B5EF4-FFF2-40B4-BE49-F238E27FC236}">
                  <a16:creationId xmlns:a16="http://schemas.microsoft.com/office/drawing/2014/main" id="{7344A047-4BAC-D64B-B8BA-430069436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" y="3316"/>
              <a:ext cx="4320" cy="0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8" name="Line 40">
              <a:extLst>
                <a:ext uri="{FF2B5EF4-FFF2-40B4-BE49-F238E27FC236}">
                  <a16:creationId xmlns:a16="http://schemas.microsoft.com/office/drawing/2014/main" id="{D8AE669D-BCF6-C345-BA41-B64D09A11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36"/>
              <a:ext cx="144" cy="0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09" name="Line 41">
              <a:extLst>
                <a:ext uri="{FF2B5EF4-FFF2-40B4-BE49-F238E27FC236}">
                  <a16:creationId xmlns:a16="http://schemas.microsoft.com/office/drawing/2014/main" id="{2E053140-0FFF-DE45-8E1B-76BC84809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1736"/>
              <a:ext cx="152" cy="0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10" name="Line 42">
              <a:extLst>
                <a:ext uri="{FF2B5EF4-FFF2-40B4-BE49-F238E27FC236}">
                  <a16:creationId xmlns:a16="http://schemas.microsoft.com/office/drawing/2014/main" id="{7F58C051-A2B8-5345-98B4-C6B46479B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0" y="1736"/>
              <a:ext cx="0" cy="1576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11" name="Line 43">
              <a:extLst>
                <a:ext uri="{FF2B5EF4-FFF2-40B4-BE49-F238E27FC236}">
                  <a16:creationId xmlns:a16="http://schemas.microsoft.com/office/drawing/2014/main" id="{45B7B636-123F-7C4A-9DE3-7B9322088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2" y="3176"/>
              <a:ext cx="0" cy="96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12" name="Line 44">
              <a:extLst>
                <a:ext uri="{FF2B5EF4-FFF2-40B4-BE49-F238E27FC236}">
                  <a16:creationId xmlns:a16="http://schemas.microsoft.com/office/drawing/2014/main" id="{35FADE93-FE0E-7345-AFCF-424C35999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4" y="3272"/>
              <a:ext cx="768" cy="0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1213" name="Group 45">
              <a:extLst>
                <a:ext uri="{FF2B5EF4-FFF2-40B4-BE49-F238E27FC236}">
                  <a16:creationId xmlns:a16="http://schemas.microsoft.com/office/drawing/2014/main" id="{CEDE9951-E6C5-4641-958D-6EBEB2884A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672"/>
              <a:ext cx="1200" cy="384"/>
              <a:chOff x="3744" y="2688"/>
              <a:chExt cx="1200" cy="384"/>
            </a:xfrm>
          </p:grpSpPr>
          <p:sp>
            <p:nvSpPr>
              <p:cNvPr id="391214" name="Line 46">
                <a:extLst>
                  <a:ext uri="{FF2B5EF4-FFF2-40B4-BE49-F238E27FC236}">
                    <a16:creationId xmlns:a16="http://schemas.microsoft.com/office/drawing/2014/main" id="{B3CF5979-5B7F-D543-8A43-4D5E10D8B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1200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15" name="Line 47">
                <a:extLst>
                  <a:ext uri="{FF2B5EF4-FFF2-40B4-BE49-F238E27FC236}">
                    <a16:creationId xmlns:a16="http://schemas.microsoft.com/office/drawing/2014/main" id="{20A2C301-E97F-2E48-9FB8-382DABFC1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268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1216" name="Line 48">
              <a:extLst>
                <a:ext uri="{FF2B5EF4-FFF2-40B4-BE49-F238E27FC236}">
                  <a16:creationId xmlns:a16="http://schemas.microsoft.com/office/drawing/2014/main" id="{C243DC08-A9DC-3348-B69F-490AE08AF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168"/>
              <a:ext cx="0" cy="24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17" name="Line 49">
              <a:extLst>
                <a:ext uri="{FF2B5EF4-FFF2-40B4-BE49-F238E27FC236}">
                  <a16:creationId xmlns:a16="http://schemas.microsoft.com/office/drawing/2014/main" id="{129A10E3-0C59-3040-B952-FC198407F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348"/>
              <a:ext cx="0" cy="4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18" name="Rectangle 50">
              <a:extLst>
                <a:ext uri="{FF2B5EF4-FFF2-40B4-BE49-F238E27FC236}">
                  <a16:creationId xmlns:a16="http://schemas.microsoft.com/office/drawing/2014/main" id="{1B85502B-3A16-7842-BF9B-28F24E6F6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3300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19" name="Line 51">
              <a:extLst>
                <a:ext uri="{FF2B5EF4-FFF2-40B4-BE49-F238E27FC236}">
                  <a16:creationId xmlns:a16="http://schemas.microsoft.com/office/drawing/2014/main" id="{9DA9145E-0DAA-C24A-A13A-676B1A3ADF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3" y="3120"/>
              <a:ext cx="0" cy="288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20" name="Rectangle 52">
              <a:extLst>
                <a:ext uri="{FF2B5EF4-FFF2-40B4-BE49-F238E27FC236}">
                  <a16:creationId xmlns:a16="http://schemas.microsoft.com/office/drawing/2014/main" id="{A0BB088C-5943-0742-905C-EDF36D0FB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300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21" name="Line 53">
              <a:extLst>
                <a:ext uri="{FF2B5EF4-FFF2-40B4-BE49-F238E27FC236}">
                  <a16:creationId xmlns:a16="http://schemas.microsoft.com/office/drawing/2014/main" id="{CBCAFB93-92F3-3D4E-9849-D5BC97099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4" y="3272"/>
              <a:ext cx="0" cy="136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22" name="Line 54">
              <a:extLst>
                <a:ext uri="{FF2B5EF4-FFF2-40B4-BE49-F238E27FC236}">
                  <a16:creationId xmlns:a16="http://schemas.microsoft.com/office/drawing/2014/main" id="{A3B673B1-0953-9E4B-B059-1695E8D41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34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23" name="Line 55">
              <a:extLst>
                <a:ext uri="{FF2B5EF4-FFF2-40B4-BE49-F238E27FC236}">
                  <a16:creationId xmlns:a16="http://schemas.microsoft.com/office/drawing/2014/main" id="{ACF2F659-81BB-8249-9309-95B09DD08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736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24" name="Line 56">
              <a:extLst>
                <a:ext uri="{FF2B5EF4-FFF2-40B4-BE49-F238E27FC236}">
                  <a16:creationId xmlns:a16="http://schemas.microsoft.com/office/drawing/2014/main" id="{61C04865-36A6-064A-A74B-CF09775D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3168"/>
              <a:ext cx="0" cy="9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25" name="Rectangle 57">
              <a:extLst>
                <a:ext uri="{FF2B5EF4-FFF2-40B4-BE49-F238E27FC236}">
                  <a16:creationId xmlns:a16="http://schemas.microsoft.com/office/drawing/2014/main" id="{DABC48D1-8D07-A54A-8A33-94874CC35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00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26" name="Line 58">
              <a:extLst>
                <a:ext uri="{FF2B5EF4-FFF2-40B4-BE49-F238E27FC236}">
                  <a16:creationId xmlns:a16="http://schemas.microsoft.com/office/drawing/2014/main" id="{934F2DA9-FB76-A142-A102-9B882679F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264"/>
              <a:ext cx="0" cy="14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27" name="Line 59">
              <a:extLst>
                <a:ext uri="{FF2B5EF4-FFF2-40B4-BE49-F238E27FC236}">
                  <a16:creationId xmlns:a16="http://schemas.microsoft.com/office/drawing/2014/main" id="{B3094A8C-6967-6344-B756-B633FD59C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264"/>
              <a:ext cx="504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28" name="Line 60">
              <a:extLst>
                <a:ext uri="{FF2B5EF4-FFF2-40B4-BE49-F238E27FC236}">
                  <a16:creationId xmlns:a16="http://schemas.microsoft.com/office/drawing/2014/main" id="{50D45668-29D0-CD4F-A185-9367B7AE5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4" y="2960"/>
              <a:ext cx="0" cy="152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1229" name="Rectangle 61">
            <a:extLst>
              <a:ext uri="{FF2B5EF4-FFF2-40B4-BE49-F238E27FC236}">
                <a16:creationId xmlns:a16="http://schemas.microsoft.com/office/drawing/2014/main" id="{C7AAF4E6-F7B5-2B4F-9B0C-1A5CE2EC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468438"/>
            <a:ext cx="2916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20BE00"/>
                </a:solidFill>
                <a:latin typeface="Arial" panose="020B0604020202020204" pitchFamily="34" charset="0"/>
              </a:rPr>
              <a:t>Home Heartbeat</a:t>
            </a:r>
          </a:p>
        </p:txBody>
      </p:sp>
      <p:grpSp>
        <p:nvGrpSpPr>
          <p:cNvPr id="391230" name="Group 62">
            <a:extLst>
              <a:ext uri="{FF2B5EF4-FFF2-40B4-BE49-F238E27FC236}">
                <a16:creationId xmlns:a16="http://schemas.microsoft.com/office/drawing/2014/main" id="{99619A45-CAF1-294A-8DC8-DCB7479F3DB3}"/>
              </a:ext>
            </a:extLst>
          </p:cNvPr>
          <p:cNvGrpSpPr>
            <a:grpSpLocks/>
          </p:cNvGrpSpPr>
          <p:nvPr/>
        </p:nvGrpSpPr>
        <p:grpSpPr bwMode="auto">
          <a:xfrm>
            <a:off x="7415213" y="1497013"/>
            <a:ext cx="1143000" cy="304800"/>
            <a:chOff x="4704" y="3898"/>
            <a:chExt cx="864" cy="230"/>
          </a:xfrm>
        </p:grpSpPr>
        <p:sp>
          <p:nvSpPr>
            <p:cNvPr id="391231" name="Freeform 63">
              <a:extLst>
                <a:ext uri="{FF2B5EF4-FFF2-40B4-BE49-F238E27FC236}">
                  <a16:creationId xmlns:a16="http://schemas.microsoft.com/office/drawing/2014/main" id="{148108CB-DFC7-7B46-B7B9-BEA09C1AE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3898"/>
              <a:ext cx="203" cy="230"/>
            </a:xfrm>
            <a:custGeom>
              <a:avLst/>
              <a:gdLst>
                <a:gd name="T0" fmla="*/ 0 w 937"/>
                <a:gd name="T1" fmla="*/ 0 h 1067"/>
                <a:gd name="T2" fmla="*/ 0 w 937"/>
                <a:gd name="T3" fmla="*/ 1066 h 1067"/>
                <a:gd name="T4" fmla="*/ 617 w 937"/>
                <a:gd name="T5" fmla="*/ 1066 h 1067"/>
                <a:gd name="T6" fmla="*/ 696 w 937"/>
                <a:gd name="T7" fmla="*/ 779 h 1067"/>
                <a:gd name="T8" fmla="*/ 362 w 937"/>
                <a:gd name="T9" fmla="*/ 779 h 1067"/>
                <a:gd name="T10" fmla="*/ 362 w 937"/>
                <a:gd name="T11" fmla="*/ 673 h 1067"/>
                <a:gd name="T12" fmla="*/ 725 w 937"/>
                <a:gd name="T13" fmla="*/ 673 h 1067"/>
                <a:gd name="T14" fmla="*/ 814 w 937"/>
                <a:gd name="T15" fmla="*/ 396 h 1067"/>
                <a:gd name="T16" fmla="*/ 362 w 937"/>
                <a:gd name="T17" fmla="*/ 396 h 1067"/>
                <a:gd name="T18" fmla="*/ 362 w 937"/>
                <a:gd name="T19" fmla="*/ 300 h 1067"/>
                <a:gd name="T20" fmla="*/ 848 w 937"/>
                <a:gd name="T21" fmla="*/ 300 h 1067"/>
                <a:gd name="T22" fmla="*/ 936 w 937"/>
                <a:gd name="T23" fmla="*/ 0 h 1067"/>
                <a:gd name="T24" fmla="*/ 0 w 937"/>
                <a:gd name="T25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1067">
                  <a:moveTo>
                    <a:pt x="0" y="0"/>
                  </a:moveTo>
                  <a:lnTo>
                    <a:pt x="0" y="1066"/>
                  </a:lnTo>
                  <a:lnTo>
                    <a:pt x="617" y="1066"/>
                  </a:lnTo>
                  <a:lnTo>
                    <a:pt x="696" y="779"/>
                  </a:lnTo>
                  <a:lnTo>
                    <a:pt x="362" y="779"/>
                  </a:lnTo>
                  <a:lnTo>
                    <a:pt x="362" y="673"/>
                  </a:lnTo>
                  <a:lnTo>
                    <a:pt x="725" y="673"/>
                  </a:lnTo>
                  <a:lnTo>
                    <a:pt x="814" y="396"/>
                  </a:lnTo>
                  <a:lnTo>
                    <a:pt x="362" y="396"/>
                  </a:lnTo>
                  <a:lnTo>
                    <a:pt x="362" y="300"/>
                  </a:lnTo>
                  <a:lnTo>
                    <a:pt x="848" y="300"/>
                  </a:lnTo>
                  <a:lnTo>
                    <a:pt x="936" y="0"/>
                  </a:lnTo>
                  <a:lnTo>
                    <a:pt x="0" y="0"/>
                  </a:lnTo>
                </a:path>
              </a:pathLst>
            </a:custGeom>
            <a:solidFill>
              <a:srgbClr val="003399"/>
            </a:solidFill>
            <a:ln w="12700" cap="rnd" cmpd="sng">
              <a:solidFill>
                <a:srgbClr val="00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32" name="Freeform 64">
              <a:extLst>
                <a:ext uri="{FF2B5EF4-FFF2-40B4-BE49-F238E27FC236}">
                  <a16:creationId xmlns:a16="http://schemas.microsoft.com/office/drawing/2014/main" id="{A716C998-3A8A-8149-9B69-485CF187D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3898"/>
              <a:ext cx="214" cy="230"/>
            </a:xfrm>
            <a:custGeom>
              <a:avLst/>
              <a:gdLst>
                <a:gd name="T0" fmla="*/ 814 w 991"/>
                <a:gd name="T1" fmla="*/ 1065 h 1067"/>
                <a:gd name="T2" fmla="*/ 309 w 991"/>
                <a:gd name="T3" fmla="*/ 1066 h 1067"/>
                <a:gd name="T4" fmla="*/ 309 w 991"/>
                <a:gd name="T5" fmla="*/ 300 h 1067"/>
                <a:gd name="T6" fmla="*/ 0 w 991"/>
                <a:gd name="T7" fmla="*/ 300 h 1067"/>
                <a:gd name="T8" fmla="*/ 0 w 991"/>
                <a:gd name="T9" fmla="*/ 0 h 1067"/>
                <a:gd name="T10" fmla="*/ 990 w 991"/>
                <a:gd name="T11" fmla="*/ 0 h 1067"/>
                <a:gd name="T12" fmla="*/ 980 w 991"/>
                <a:gd name="T13" fmla="*/ 0 h 1067"/>
                <a:gd name="T14" fmla="*/ 880 w 991"/>
                <a:gd name="T15" fmla="*/ 24 h 1067"/>
                <a:gd name="T16" fmla="*/ 814 w 991"/>
                <a:gd name="T17" fmla="*/ 57 h 1067"/>
                <a:gd name="T18" fmla="*/ 755 w 991"/>
                <a:gd name="T19" fmla="*/ 89 h 1067"/>
                <a:gd name="T20" fmla="*/ 701 w 991"/>
                <a:gd name="T21" fmla="*/ 137 h 1067"/>
                <a:gd name="T22" fmla="*/ 647 w 991"/>
                <a:gd name="T23" fmla="*/ 189 h 1067"/>
                <a:gd name="T24" fmla="*/ 608 w 991"/>
                <a:gd name="T25" fmla="*/ 252 h 1067"/>
                <a:gd name="T26" fmla="*/ 573 w 991"/>
                <a:gd name="T27" fmla="*/ 309 h 1067"/>
                <a:gd name="T28" fmla="*/ 549 w 991"/>
                <a:gd name="T29" fmla="*/ 381 h 1067"/>
                <a:gd name="T30" fmla="*/ 534 w 991"/>
                <a:gd name="T31" fmla="*/ 463 h 1067"/>
                <a:gd name="T32" fmla="*/ 526 w 991"/>
                <a:gd name="T33" fmla="*/ 537 h 1067"/>
                <a:gd name="T34" fmla="*/ 524 w 991"/>
                <a:gd name="T35" fmla="*/ 611 h 1067"/>
                <a:gd name="T36" fmla="*/ 534 w 991"/>
                <a:gd name="T37" fmla="*/ 688 h 1067"/>
                <a:gd name="T38" fmla="*/ 559 w 991"/>
                <a:gd name="T39" fmla="*/ 760 h 1067"/>
                <a:gd name="T40" fmla="*/ 588 w 991"/>
                <a:gd name="T41" fmla="*/ 822 h 1067"/>
                <a:gd name="T42" fmla="*/ 622 w 991"/>
                <a:gd name="T43" fmla="*/ 884 h 1067"/>
                <a:gd name="T44" fmla="*/ 667 w 991"/>
                <a:gd name="T45" fmla="*/ 947 h 1067"/>
                <a:gd name="T46" fmla="*/ 716 w 991"/>
                <a:gd name="T47" fmla="*/ 999 h 1067"/>
                <a:gd name="T48" fmla="*/ 774 w 991"/>
                <a:gd name="T49" fmla="*/ 1042 h 1067"/>
                <a:gd name="T50" fmla="*/ 793 w 991"/>
                <a:gd name="T51" fmla="*/ 1053 h 1067"/>
                <a:gd name="T52" fmla="*/ 814 w 991"/>
                <a:gd name="T53" fmla="*/ 106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1" h="1067">
                  <a:moveTo>
                    <a:pt x="814" y="1065"/>
                  </a:moveTo>
                  <a:lnTo>
                    <a:pt x="309" y="1066"/>
                  </a:lnTo>
                  <a:lnTo>
                    <a:pt x="309" y="300"/>
                  </a:lnTo>
                  <a:lnTo>
                    <a:pt x="0" y="300"/>
                  </a:lnTo>
                  <a:lnTo>
                    <a:pt x="0" y="0"/>
                  </a:lnTo>
                  <a:lnTo>
                    <a:pt x="990" y="0"/>
                  </a:lnTo>
                  <a:lnTo>
                    <a:pt x="980" y="0"/>
                  </a:lnTo>
                  <a:lnTo>
                    <a:pt x="880" y="24"/>
                  </a:lnTo>
                  <a:lnTo>
                    <a:pt x="814" y="57"/>
                  </a:lnTo>
                  <a:lnTo>
                    <a:pt x="755" y="89"/>
                  </a:lnTo>
                  <a:lnTo>
                    <a:pt x="701" y="137"/>
                  </a:lnTo>
                  <a:lnTo>
                    <a:pt x="647" y="189"/>
                  </a:lnTo>
                  <a:lnTo>
                    <a:pt x="608" y="252"/>
                  </a:lnTo>
                  <a:lnTo>
                    <a:pt x="573" y="309"/>
                  </a:lnTo>
                  <a:lnTo>
                    <a:pt x="549" y="381"/>
                  </a:lnTo>
                  <a:lnTo>
                    <a:pt x="534" y="463"/>
                  </a:lnTo>
                  <a:lnTo>
                    <a:pt x="526" y="537"/>
                  </a:lnTo>
                  <a:lnTo>
                    <a:pt x="524" y="611"/>
                  </a:lnTo>
                  <a:lnTo>
                    <a:pt x="534" y="688"/>
                  </a:lnTo>
                  <a:lnTo>
                    <a:pt x="559" y="760"/>
                  </a:lnTo>
                  <a:lnTo>
                    <a:pt x="588" y="822"/>
                  </a:lnTo>
                  <a:lnTo>
                    <a:pt x="622" y="884"/>
                  </a:lnTo>
                  <a:lnTo>
                    <a:pt x="667" y="947"/>
                  </a:lnTo>
                  <a:lnTo>
                    <a:pt x="716" y="999"/>
                  </a:lnTo>
                  <a:lnTo>
                    <a:pt x="774" y="1042"/>
                  </a:lnTo>
                  <a:lnTo>
                    <a:pt x="793" y="1053"/>
                  </a:lnTo>
                  <a:lnTo>
                    <a:pt x="814" y="1065"/>
                  </a:lnTo>
                </a:path>
              </a:pathLst>
            </a:custGeom>
            <a:solidFill>
              <a:srgbClr val="003399"/>
            </a:solidFill>
            <a:ln w="12700" cap="rnd" cmpd="sng">
              <a:solidFill>
                <a:srgbClr val="00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33" name="Oval 65">
              <a:extLst>
                <a:ext uri="{FF2B5EF4-FFF2-40B4-BE49-F238E27FC236}">
                  <a16:creationId xmlns:a16="http://schemas.microsoft.com/office/drawing/2014/main" id="{F95DB9D1-1A8F-8B46-9078-F272087AC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3977"/>
              <a:ext cx="89" cy="91"/>
            </a:xfrm>
            <a:prstGeom prst="ellipse">
              <a:avLst/>
            </a:prstGeom>
            <a:solidFill>
              <a:srgbClr val="003399"/>
            </a:solidFill>
            <a:ln w="127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34" name="Freeform 66">
              <a:extLst>
                <a:ext uri="{FF2B5EF4-FFF2-40B4-BE49-F238E27FC236}">
                  <a16:creationId xmlns:a16="http://schemas.microsoft.com/office/drawing/2014/main" id="{F5F38824-560E-3C42-A13C-52E54885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3898"/>
              <a:ext cx="226" cy="230"/>
            </a:xfrm>
            <a:custGeom>
              <a:avLst/>
              <a:gdLst>
                <a:gd name="T0" fmla="*/ 0 w 1045"/>
                <a:gd name="T1" fmla="*/ 1066 h 1067"/>
                <a:gd name="T2" fmla="*/ 0 w 1045"/>
                <a:gd name="T3" fmla="*/ 0 h 1067"/>
                <a:gd name="T4" fmla="*/ 515 w 1045"/>
                <a:gd name="T5" fmla="*/ 0 h 1067"/>
                <a:gd name="T6" fmla="*/ 721 w 1045"/>
                <a:gd name="T7" fmla="*/ 664 h 1067"/>
                <a:gd name="T8" fmla="*/ 721 w 1045"/>
                <a:gd name="T9" fmla="*/ 0 h 1067"/>
                <a:gd name="T10" fmla="*/ 1044 w 1045"/>
                <a:gd name="T11" fmla="*/ 0 h 1067"/>
                <a:gd name="T12" fmla="*/ 1044 w 1045"/>
                <a:gd name="T13" fmla="*/ 1066 h 1067"/>
                <a:gd name="T14" fmla="*/ 524 w 1045"/>
                <a:gd name="T15" fmla="*/ 1066 h 1067"/>
                <a:gd name="T16" fmla="*/ 323 w 1045"/>
                <a:gd name="T17" fmla="*/ 396 h 1067"/>
                <a:gd name="T18" fmla="*/ 323 w 1045"/>
                <a:gd name="T19" fmla="*/ 1066 h 1067"/>
                <a:gd name="T20" fmla="*/ 0 w 1045"/>
                <a:gd name="T21" fmla="*/ 106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5" h="1067">
                  <a:moveTo>
                    <a:pt x="0" y="1066"/>
                  </a:moveTo>
                  <a:lnTo>
                    <a:pt x="0" y="0"/>
                  </a:lnTo>
                  <a:lnTo>
                    <a:pt x="515" y="0"/>
                  </a:lnTo>
                  <a:lnTo>
                    <a:pt x="721" y="664"/>
                  </a:lnTo>
                  <a:lnTo>
                    <a:pt x="721" y="0"/>
                  </a:lnTo>
                  <a:lnTo>
                    <a:pt x="1044" y="0"/>
                  </a:lnTo>
                  <a:lnTo>
                    <a:pt x="1044" y="1066"/>
                  </a:lnTo>
                  <a:lnTo>
                    <a:pt x="524" y="1066"/>
                  </a:lnTo>
                  <a:lnTo>
                    <a:pt x="323" y="396"/>
                  </a:lnTo>
                  <a:lnTo>
                    <a:pt x="323" y="1066"/>
                  </a:lnTo>
                  <a:lnTo>
                    <a:pt x="0" y="1066"/>
                  </a:lnTo>
                </a:path>
              </a:pathLst>
            </a:custGeom>
            <a:solidFill>
              <a:srgbClr val="003399"/>
            </a:solidFill>
            <a:ln w="12700" cap="rnd" cmpd="sng">
              <a:solidFill>
                <a:srgbClr val="00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35" name="Freeform 67">
              <a:extLst>
                <a:ext uri="{FF2B5EF4-FFF2-40B4-BE49-F238E27FC236}">
                  <a16:creationId xmlns:a16="http://schemas.microsoft.com/office/drawing/2014/main" id="{ACF2488F-9A14-5C40-86CB-20CECB070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3941"/>
              <a:ext cx="41" cy="71"/>
            </a:xfrm>
            <a:custGeom>
              <a:avLst/>
              <a:gdLst>
                <a:gd name="T0" fmla="*/ 99 w 188"/>
                <a:gd name="T1" fmla="*/ 0 h 332"/>
                <a:gd name="T2" fmla="*/ 0 w 188"/>
                <a:gd name="T3" fmla="*/ 331 h 332"/>
                <a:gd name="T4" fmla="*/ 187 w 188"/>
                <a:gd name="T5" fmla="*/ 331 h 332"/>
                <a:gd name="T6" fmla="*/ 138 w 188"/>
                <a:gd name="T7" fmla="*/ 110 h 332"/>
                <a:gd name="T8" fmla="*/ 99 w 188"/>
                <a:gd name="T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32">
                  <a:moveTo>
                    <a:pt x="99" y="0"/>
                  </a:moveTo>
                  <a:lnTo>
                    <a:pt x="0" y="331"/>
                  </a:lnTo>
                  <a:lnTo>
                    <a:pt x="187" y="331"/>
                  </a:lnTo>
                  <a:lnTo>
                    <a:pt x="138" y="110"/>
                  </a:lnTo>
                  <a:lnTo>
                    <a:pt x="99" y="0"/>
                  </a:lnTo>
                </a:path>
              </a:pathLst>
            </a:custGeom>
            <a:solidFill>
              <a:srgbClr val="003399"/>
            </a:solidFill>
            <a:ln w="12700" cap="rnd" cmpd="sng">
              <a:solidFill>
                <a:srgbClr val="00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36" name="Freeform 68">
              <a:extLst>
                <a:ext uri="{FF2B5EF4-FFF2-40B4-BE49-F238E27FC236}">
                  <a16:creationId xmlns:a16="http://schemas.microsoft.com/office/drawing/2014/main" id="{985B1D24-73E0-AC41-9C71-FD172804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" y="4068"/>
              <a:ext cx="109" cy="60"/>
            </a:xfrm>
            <a:custGeom>
              <a:avLst/>
              <a:gdLst>
                <a:gd name="T0" fmla="*/ 79 w 506"/>
                <a:gd name="T1" fmla="*/ 0 h 279"/>
                <a:gd name="T2" fmla="*/ 0 w 506"/>
                <a:gd name="T3" fmla="*/ 278 h 279"/>
                <a:gd name="T4" fmla="*/ 505 w 506"/>
                <a:gd name="T5" fmla="*/ 278 h 279"/>
                <a:gd name="T6" fmla="*/ 412 w 506"/>
                <a:gd name="T7" fmla="*/ 0 h 279"/>
                <a:gd name="T8" fmla="*/ 89 w 506"/>
                <a:gd name="T9" fmla="*/ 0 h 279"/>
                <a:gd name="T10" fmla="*/ 79 w 506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79">
                  <a:moveTo>
                    <a:pt x="79" y="0"/>
                  </a:moveTo>
                  <a:lnTo>
                    <a:pt x="0" y="278"/>
                  </a:lnTo>
                  <a:lnTo>
                    <a:pt x="505" y="278"/>
                  </a:lnTo>
                  <a:lnTo>
                    <a:pt x="412" y="0"/>
                  </a:lnTo>
                  <a:lnTo>
                    <a:pt x="89" y="0"/>
                  </a:lnTo>
                  <a:lnTo>
                    <a:pt x="79" y="0"/>
                  </a:lnTo>
                </a:path>
              </a:pathLst>
            </a:custGeom>
            <a:solidFill>
              <a:srgbClr val="003399"/>
            </a:solidFill>
            <a:ln w="12700" cap="rnd" cmpd="sng">
              <a:solidFill>
                <a:srgbClr val="00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1BAB95F-9705-2546-BE53-B3BFC25B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 Awareness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491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627" name="Object 3">
            <a:extLst>
              <a:ext uri="{FF2B5EF4-FFF2-40B4-BE49-F238E27FC236}">
                <a16:creationId xmlns:a16="http://schemas.microsoft.com/office/drawing/2014/main" id="{6AEE53DD-F179-ED42-8A3F-84D593C341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775200"/>
          <a:ext cx="7207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0" name="Photo Editor Photo" r:id="rId4" imgW="482600" imgH="800100" progId="MSPhotoEd.3">
                  <p:embed/>
                </p:oleObj>
              </mc:Choice>
              <mc:Fallback>
                <p:oleObj name="Photo Editor Photo" r:id="rId4" imgW="482600" imgH="800100" progId="MSPhotoEd.3">
                  <p:embed/>
                  <p:pic>
                    <p:nvPicPr>
                      <p:cNvPr id="410627" name="Object 3">
                        <a:extLst>
                          <a:ext uri="{FF2B5EF4-FFF2-40B4-BE49-F238E27FC236}">
                            <a16:creationId xmlns:a16="http://schemas.microsoft.com/office/drawing/2014/main" id="{6AEE53DD-F179-ED42-8A3F-84D593C34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75200"/>
                        <a:ext cx="720725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>
            <a:extLst>
              <a:ext uri="{FF2B5EF4-FFF2-40B4-BE49-F238E27FC236}">
                <a16:creationId xmlns:a16="http://schemas.microsoft.com/office/drawing/2014/main" id="{9377CC78-ABE8-3A47-85F4-3B90C1C94C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1275" y="4786313"/>
          <a:ext cx="70008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1" name="Photo Editor Photo" r:id="rId6" imgW="590550" imgH="971550" progId="MSPhotoEd.3">
                  <p:embed/>
                </p:oleObj>
              </mc:Choice>
              <mc:Fallback>
                <p:oleObj name="Photo Editor Photo" r:id="rId6" imgW="590550" imgH="971550" progId="MSPhotoEd.3">
                  <p:embed/>
                  <p:pic>
                    <p:nvPicPr>
                      <p:cNvPr id="410628" name="Object 4">
                        <a:extLst>
                          <a:ext uri="{FF2B5EF4-FFF2-40B4-BE49-F238E27FC236}">
                            <a16:creationId xmlns:a16="http://schemas.microsoft.com/office/drawing/2014/main" id="{9377CC78-ABE8-3A47-85F4-3B90C1C94C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786313"/>
                        <a:ext cx="700088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>
            <a:extLst>
              <a:ext uri="{FF2B5EF4-FFF2-40B4-BE49-F238E27FC236}">
                <a16:creationId xmlns:a16="http://schemas.microsoft.com/office/drawing/2014/main" id="{797EF4A3-BD4D-524B-98E6-B5D1AE5F2B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781550"/>
          <a:ext cx="6889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" name="Photo Editor Photo" r:id="rId8" imgW="546100" imgH="914400" progId="MSPhotoEd.3">
                  <p:embed/>
                </p:oleObj>
              </mc:Choice>
              <mc:Fallback>
                <p:oleObj name="Photo Editor Photo" r:id="rId8" imgW="546100" imgH="914400" progId="MSPhotoEd.3">
                  <p:embed/>
                  <p:pic>
                    <p:nvPicPr>
                      <p:cNvPr id="410629" name="Object 5">
                        <a:extLst>
                          <a:ext uri="{FF2B5EF4-FFF2-40B4-BE49-F238E27FC236}">
                            <a16:creationId xmlns:a16="http://schemas.microsoft.com/office/drawing/2014/main" id="{797EF4A3-BD4D-524B-98E6-B5D1AE5F2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81550"/>
                        <a:ext cx="68897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30" name="Object 6">
            <a:extLst>
              <a:ext uri="{FF2B5EF4-FFF2-40B4-BE49-F238E27FC236}">
                <a16:creationId xmlns:a16="http://schemas.microsoft.com/office/drawing/2014/main" id="{09C7C4E6-A9BF-224E-A801-A1D11F6B3F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4800600"/>
          <a:ext cx="28194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" name="Photo Editor Photo" r:id="rId10" imgW="1733550" imgH="393700" progId="MSPhotoEd.3">
                  <p:embed/>
                </p:oleObj>
              </mc:Choice>
              <mc:Fallback>
                <p:oleObj name="Photo Editor Photo" r:id="rId10" imgW="1733550" imgH="393700" progId="MSPhotoEd.3">
                  <p:embed/>
                  <p:pic>
                    <p:nvPicPr>
                      <p:cNvPr id="410630" name="Object 6">
                        <a:extLst>
                          <a:ext uri="{FF2B5EF4-FFF2-40B4-BE49-F238E27FC236}">
                            <a16:creationId xmlns:a16="http://schemas.microsoft.com/office/drawing/2014/main" id="{09C7C4E6-A9BF-224E-A801-A1D11F6B3F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00600"/>
                        <a:ext cx="28194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31" name="Object 7">
            <a:extLst>
              <a:ext uri="{FF2B5EF4-FFF2-40B4-BE49-F238E27FC236}">
                <a16:creationId xmlns:a16="http://schemas.microsoft.com/office/drawing/2014/main" id="{5342B8A6-77FE-6B43-AC38-1EF3DD0DE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573213"/>
          <a:ext cx="798513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4" name="Photo Editor Photo" r:id="rId12" imgW="1136650" imgH="3727450" progId="MSPhotoEd.3">
                  <p:embed/>
                </p:oleObj>
              </mc:Choice>
              <mc:Fallback>
                <p:oleObj name="Photo Editor Photo" r:id="rId12" imgW="1136650" imgH="3727450" progId="MSPhotoEd.3">
                  <p:embed/>
                  <p:pic>
                    <p:nvPicPr>
                      <p:cNvPr id="410631" name="Object 7">
                        <a:extLst>
                          <a:ext uri="{FF2B5EF4-FFF2-40B4-BE49-F238E27FC236}">
                            <a16:creationId xmlns:a16="http://schemas.microsoft.com/office/drawing/2014/main" id="{5342B8A6-77FE-6B43-AC38-1EF3DD0DE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73213"/>
                        <a:ext cx="798513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32" name="Object 8">
            <a:extLst>
              <a:ext uri="{FF2B5EF4-FFF2-40B4-BE49-F238E27FC236}">
                <a16:creationId xmlns:a16="http://schemas.microsoft.com/office/drawing/2014/main" id="{D7B745A3-A477-1B4F-9FD2-C8E2E9EF06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819400"/>
          <a:ext cx="434340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" name="Photo Editor Photo" r:id="rId14" imgW="2857500" imgH="1143000" progId="MSPhotoEd.3">
                  <p:embed/>
                </p:oleObj>
              </mc:Choice>
              <mc:Fallback>
                <p:oleObj name="Photo Editor Photo" r:id="rId14" imgW="2857500" imgH="1143000" progId="MSPhotoEd.3">
                  <p:embed/>
                  <p:pic>
                    <p:nvPicPr>
                      <p:cNvPr id="410632" name="Object 8">
                        <a:extLst>
                          <a:ext uri="{FF2B5EF4-FFF2-40B4-BE49-F238E27FC236}">
                            <a16:creationId xmlns:a16="http://schemas.microsoft.com/office/drawing/2014/main" id="{D7B745A3-A477-1B4F-9FD2-C8E2E9EF06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19400"/>
                        <a:ext cx="4343400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33" name="Object 9">
            <a:extLst>
              <a:ext uri="{FF2B5EF4-FFF2-40B4-BE49-F238E27FC236}">
                <a16:creationId xmlns:a16="http://schemas.microsoft.com/office/drawing/2014/main" id="{98B35DC8-0ABD-4F4E-B894-D54C95033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257550"/>
          <a:ext cx="16922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6" name="Photo Editor Photo" r:id="rId16" imgW="2184400" imgH="1498600" progId="MSPhotoEd.3">
                  <p:embed/>
                </p:oleObj>
              </mc:Choice>
              <mc:Fallback>
                <p:oleObj name="Photo Editor Photo" r:id="rId16" imgW="2184400" imgH="1498600" progId="MSPhotoEd.3">
                  <p:embed/>
                  <p:pic>
                    <p:nvPicPr>
                      <p:cNvPr id="410633" name="Object 9">
                        <a:extLst>
                          <a:ext uri="{FF2B5EF4-FFF2-40B4-BE49-F238E27FC236}">
                            <a16:creationId xmlns:a16="http://schemas.microsoft.com/office/drawing/2014/main" id="{98B35DC8-0ABD-4F4E-B894-D54C95033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57550"/>
                        <a:ext cx="169227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34" name="Object 10">
            <a:extLst>
              <a:ext uri="{FF2B5EF4-FFF2-40B4-BE49-F238E27FC236}">
                <a16:creationId xmlns:a16="http://schemas.microsoft.com/office/drawing/2014/main" id="{4E29ABA9-CA74-FA45-8D0D-A0894A933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1657350"/>
          <a:ext cx="150177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" name="Photo Editor Photo" r:id="rId18" imgW="1993900" imgH="1657350" progId="MSPhotoEd.3">
                  <p:embed/>
                </p:oleObj>
              </mc:Choice>
              <mc:Fallback>
                <p:oleObj name="Photo Editor Photo" r:id="rId18" imgW="1993900" imgH="1657350" progId="MSPhotoEd.3">
                  <p:embed/>
                  <p:pic>
                    <p:nvPicPr>
                      <p:cNvPr id="410634" name="Object 10">
                        <a:extLst>
                          <a:ext uri="{FF2B5EF4-FFF2-40B4-BE49-F238E27FC236}">
                            <a16:creationId xmlns:a16="http://schemas.microsoft.com/office/drawing/2014/main" id="{4E29ABA9-CA74-FA45-8D0D-A0894A933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57350"/>
                        <a:ext cx="1501775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35" name="Object 11">
            <a:extLst>
              <a:ext uri="{FF2B5EF4-FFF2-40B4-BE49-F238E27FC236}">
                <a16:creationId xmlns:a16="http://schemas.microsoft.com/office/drawing/2014/main" id="{B9E22A8D-CD99-7E4D-B622-096A799E0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4995863"/>
          <a:ext cx="15240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" name="Photo Editor Photo" r:id="rId20" imgW="1790700" imgH="933450" progId="MSPhotoEd.3">
                  <p:embed/>
                </p:oleObj>
              </mc:Choice>
              <mc:Fallback>
                <p:oleObj name="Photo Editor Photo" r:id="rId20" imgW="1790700" imgH="933450" progId="MSPhotoEd.3">
                  <p:embed/>
                  <p:pic>
                    <p:nvPicPr>
                      <p:cNvPr id="410635" name="Object 11">
                        <a:extLst>
                          <a:ext uri="{FF2B5EF4-FFF2-40B4-BE49-F238E27FC236}">
                            <a16:creationId xmlns:a16="http://schemas.microsoft.com/office/drawing/2014/main" id="{B9E22A8D-CD99-7E4D-B622-096A799E0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95863"/>
                        <a:ext cx="152400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636" name="Group 12">
            <a:extLst>
              <a:ext uri="{FF2B5EF4-FFF2-40B4-BE49-F238E27FC236}">
                <a16:creationId xmlns:a16="http://schemas.microsoft.com/office/drawing/2014/main" id="{0D3880E7-40F5-C54F-95E0-0BF03649D02A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412875"/>
            <a:ext cx="3657600" cy="1330325"/>
            <a:chOff x="672" y="1584"/>
            <a:chExt cx="4608" cy="1560"/>
          </a:xfrm>
        </p:grpSpPr>
        <p:sp>
          <p:nvSpPr>
            <p:cNvPr id="410637" name="Oval 13">
              <a:extLst>
                <a:ext uri="{FF2B5EF4-FFF2-40B4-BE49-F238E27FC236}">
                  <a16:creationId xmlns:a16="http://schemas.microsoft.com/office/drawing/2014/main" id="{294D5ED4-2651-F843-855E-9791CC097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776"/>
              <a:ext cx="960" cy="8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638" name="Picture 14" descr="Control4-Logo">
              <a:extLst>
                <a:ext uri="{FF2B5EF4-FFF2-40B4-BE49-F238E27FC236}">
                  <a16:creationId xmlns:a16="http://schemas.microsoft.com/office/drawing/2014/main" id="{B86E19EC-F5B4-F54A-A90A-1174CC896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584"/>
              <a:ext cx="4608" cy="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C4E1F5D-2A0D-6444-BBF5-A25D89CE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 Entertainment &amp; Control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469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6600B8-2C9C-FF4B-9386-E30B181B1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ZigBee Protocol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B14966-F6C3-B34E-B720-564E56998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ZigBee is a technological standard designed for control and sensor networks</a:t>
            </a:r>
          </a:p>
          <a:p>
            <a:r>
              <a:rPr lang="en-US" altLang="zh-TW" dirty="0"/>
              <a:t>Example of a WPAN technology</a:t>
            </a:r>
          </a:p>
          <a:p>
            <a:r>
              <a:rPr lang="en-US" altLang="zh-TW" dirty="0"/>
              <a:t>Based on the IEEE 802.15.4 Standard </a:t>
            </a:r>
          </a:p>
          <a:p>
            <a:r>
              <a:rPr lang="en-US" altLang="zh-TW" dirty="0"/>
              <a:t>Created by the ZigBee Alliance</a:t>
            </a:r>
          </a:p>
          <a:p>
            <a:pPr lvl="1"/>
            <a:r>
              <a:rPr lang="en-US" altLang="zh-TW" dirty="0"/>
              <a:t>Global standards for reliable, cost‐effective, low power wireless applications</a:t>
            </a:r>
          </a:p>
          <a:p>
            <a:r>
              <a:rPr lang="en-US" altLang="zh-TW" dirty="0"/>
              <a:t>Development started 1998, when many engineers realized that Wi-Fi and Bluetooth were going to be unsuitable for many applications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Picture 4" descr="ZigBee Alliance">
            <a:hlinkClick r:id="rId2"/>
            <a:extLst>
              <a:ext uri="{FF2B5EF4-FFF2-40B4-BE49-F238E27FC236}">
                <a16:creationId xmlns:a16="http://schemas.microsoft.com/office/drawing/2014/main" id="{37450A63-E464-8642-B705-EB0246E7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6" y="5943600"/>
            <a:ext cx="2376488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2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>
            <a:extLst>
              <a:ext uri="{FF2B5EF4-FFF2-40B4-BE49-F238E27FC236}">
                <a16:creationId xmlns:a16="http://schemas.microsoft.com/office/drawing/2014/main" id="{3D511D33-F681-1D44-9F28-4008D15BC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44638"/>
            <a:ext cx="6400800" cy="4932362"/>
          </a:xfrm>
        </p:spPr>
        <p:txBody>
          <a:bodyPr>
            <a:normAutofit fontScale="77500" lnSpcReduction="20000"/>
          </a:bodyPr>
          <a:lstStyle/>
          <a:p>
            <a:pPr marL="225425" indent="-225425">
              <a:lnSpc>
                <a:spcPct val="90000"/>
              </a:lnSpc>
            </a:pPr>
            <a:r>
              <a:rPr lang="en-US" altLang="en-US" sz="3600"/>
              <a:t>Patients receive better care at reduced cost with more freedom and comfort:</a:t>
            </a:r>
          </a:p>
          <a:p>
            <a:pPr marL="565150" lvl="1" indent="-225425">
              <a:lnSpc>
                <a:spcPct val="90000"/>
              </a:lnSpc>
            </a:pPr>
            <a:r>
              <a:rPr lang="en-US" altLang="en-US" sz="3400"/>
              <a:t>Patients can remain in their own home</a:t>
            </a:r>
          </a:p>
          <a:p>
            <a:pPr marL="922338" lvl="2">
              <a:lnSpc>
                <a:spcPct val="90000"/>
              </a:lnSpc>
            </a:pPr>
            <a:r>
              <a:rPr lang="en-US" altLang="en-US" sz="2600"/>
              <a:t>Monitors vital statistics and sends via internet</a:t>
            </a:r>
          </a:p>
          <a:p>
            <a:pPr marL="922338" lvl="2">
              <a:lnSpc>
                <a:spcPct val="90000"/>
              </a:lnSpc>
            </a:pPr>
            <a:r>
              <a:rPr lang="en-US" altLang="en-US" sz="2600"/>
              <a:t>Doctors can adjust medication levels</a:t>
            </a:r>
          </a:p>
          <a:p>
            <a:pPr marL="565150" lvl="1" indent="-225425">
              <a:lnSpc>
                <a:spcPct val="90000"/>
              </a:lnSpc>
            </a:pPr>
            <a:r>
              <a:rPr lang="en-US" altLang="en-US" sz="3400"/>
              <a:t>Allows monitoring of elderly family member</a:t>
            </a:r>
          </a:p>
          <a:p>
            <a:pPr marL="922338" lvl="2">
              <a:lnSpc>
                <a:spcPct val="90000"/>
              </a:lnSpc>
            </a:pPr>
            <a:r>
              <a:rPr lang="en-US" altLang="en-US" sz="2600"/>
              <a:t>Sense movement or usage patterns in a home</a:t>
            </a:r>
          </a:p>
          <a:p>
            <a:pPr marL="922338" lvl="2">
              <a:lnSpc>
                <a:spcPct val="90000"/>
              </a:lnSpc>
            </a:pPr>
            <a:r>
              <a:rPr lang="en-US" altLang="en-US" sz="2600"/>
              <a:t>Turns lights on when they get out of bed</a:t>
            </a:r>
          </a:p>
          <a:p>
            <a:pPr marL="922338" lvl="2">
              <a:lnSpc>
                <a:spcPct val="90000"/>
              </a:lnSpc>
            </a:pPr>
            <a:r>
              <a:rPr lang="en-US" altLang="en-US" sz="2600"/>
              <a:t>Notify via mobile phone when anomalies occur</a:t>
            </a:r>
          </a:p>
          <a:p>
            <a:pPr marL="922338" lvl="2">
              <a:lnSpc>
                <a:spcPct val="90000"/>
              </a:lnSpc>
            </a:pPr>
            <a:r>
              <a:rPr lang="en-US" altLang="en-US" sz="2600"/>
              <a:t>Wireless panic buttons for falls or other problems</a:t>
            </a:r>
          </a:p>
          <a:p>
            <a:pPr marL="565150" lvl="1" indent="-225425">
              <a:lnSpc>
                <a:spcPct val="90000"/>
              </a:lnSpc>
            </a:pPr>
            <a:r>
              <a:rPr lang="en-US" altLang="en-US" sz="3400"/>
              <a:t>Can also be used in hospital care</a:t>
            </a:r>
          </a:p>
          <a:p>
            <a:pPr marL="922338" lvl="2">
              <a:lnSpc>
                <a:spcPct val="90000"/>
              </a:lnSpc>
            </a:pPr>
            <a:r>
              <a:rPr lang="en-US" altLang="en-US" sz="2600"/>
              <a:t>Patients are allowed greater movement</a:t>
            </a:r>
          </a:p>
          <a:p>
            <a:pPr marL="922338" lvl="2">
              <a:lnSpc>
                <a:spcPct val="90000"/>
              </a:lnSpc>
            </a:pPr>
            <a:r>
              <a:rPr lang="en-US" altLang="en-US" sz="2600"/>
              <a:t>Reduced staff to patient ratio</a:t>
            </a:r>
          </a:p>
        </p:txBody>
      </p:sp>
      <p:sp>
        <p:nvSpPr>
          <p:cNvPr id="395268" name="Rectangle 4">
            <a:extLst>
              <a:ext uri="{FF2B5EF4-FFF2-40B4-BE49-F238E27FC236}">
                <a16:creationId xmlns:a16="http://schemas.microsoft.com/office/drawing/2014/main" id="{49F36EFE-7CB9-F24D-A26E-9B25EA9EF16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965950" y="1517650"/>
            <a:ext cx="2066925" cy="2116138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r>
              <a:rPr lang="en-US" altLang="en-US">
                <a:latin typeface="Arial" panose="020B0604020202020204" pitchFamily="34" charset="0"/>
              </a:rPr>
              <a:t>graphic</a:t>
            </a:r>
          </a:p>
        </p:txBody>
      </p:sp>
      <p:sp>
        <p:nvSpPr>
          <p:cNvPr id="395269" name="Freeform 5">
            <a:extLst>
              <a:ext uri="{FF2B5EF4-FFF2-40B4-BE49-F238E27FC236}">
                <a16:creationId xmlns:a16="http://schemas.microsoft.com/office/drawing/2014/main" id="{DC7FB77A-61D3-4641-887B-A1025CEF12E7}"/>
              </a:ext>
            </a:extLst>
          </p:cNvPr>
          <p:cNvSpPr>
            <a:spLocks/>
          </p:cNvSpPr>
          <p:nvPr/>
        </p:nvSpPr>
        <p:spPr bwMode="white">
          <a:xfrm>
            <a:off x="7539038" y="5500688"/>
            <a:ext cx="1617662" cy="976312"/>
          </a:xfrm>
          <a:custGeom>
            <a:avLst/>
            <a:gdLst>
              <a:gd name="T0" fmla="*/ 984 w 984"/>
              <a:gd name="T1" fmla="*/ 0 h 594"/>
              <a:gd name="T2" fmla="*/ 0 w 984"/>
              <a:gd name="T3" fmla="*/ 594 h 594"/>
              <a:gd name="T4" fmla="*/ 978 w 984"/>
              <a:gd name="T5" fmla="*/ 594 h 594"/>
              <a:gd name="T6" fmla="*/ 984 w 984"/>
              <a:gd name="T7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4" h="594">
                <a:moveTo>
                  <a:pt x="984" y="0"/>
                </a:moveTo>
                <a:lnTo>
                  <a:pt x="0" y="594"/>
                </a:lnTo>
                <a:lnTo>
                  <a:pt x="978" y="594"/>
                </a:lnTo>
                <a:lnTo>
                  <a:pt x="9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endParaRPr lang="en-US"/>
          </a:p>
        </p:txBody>
      </p:sp>
      <p:pic>
        <p:nvPicPr>
          <p:cNvPr id="395270" name="Picture 6" descr="Patient Monitor">
            <a:extLst>
              <a:ext uri="{FF2B5EF4-FFF2-40B4-BE49-F238E27FC236}">
                <a16:creationId xmlns:a16="http://schemas.microsoft.com/office/drawing/2014/main" id="{B50BC38D-E2C4-FF44-B040-D892DC95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573213"/>
            <a:ext cx="190500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71" name="Rectangle 7">
            <a:extLst>
              <a:ext uri="{FF2B5EF4-FFF2-40B4-BE49-F238E27FC236}">
                <a16:creationId xmlns:a16="http://schemas.microsoft.com/office/drawing/2014/main" id="{6E6CBE09-EEAC-4D48-8FD5-4A253851A38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965950" y="3744913"/>
            <a:ext cx="2066925" cy="2603500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r>
              <a:rPr lang="en-US" altLang="en-US">
                <a:latin typeface="Arial" panose="020B0604020202020204" pitchFamily="34" charset="0"/>
              </a:rPr>
              <a:t>graphic</a:t>
            </a:r>
          </a:p>
        </p:txBody>
      </p:sp>
      <p:pic>
        <p:nvPicPr>
          <p:cNvPr id="395272" name="Picture 8" descr="elderly-couple">
            <a:extLst>
              <a:ext uri="{FF2B5EF4-FFF2-40B4-BE49-F238E27FC236}">
                <a16:creationId xmlns:a16="http://schemas.microsoft.com/office/drawing/2014/main" id="{A9754910-0551-E449-8FB3-08858D8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814763"/>
            <a:ext cx="192405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C19509-47F3-DD4E-B393-033E97FA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In-Home Patient Monitoring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20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C52BFC-17E0-3F4B-93C0-EB78E9AA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Commercial Lighting Control</a:t>
            </a:r>
            <a:endParaRPr lang="en-US"/>
          </a:p>
        </p:txBody>
      </p:sp>
      <p:pic>
        <p:nvPicPr>
          <p:cNvPr id="405508" name="Picture 1028">
            <a:extLst>
              <a:ext uri="{FF2B5EF4-FFF2-40B4-BE49-F238E27FC236}">
                <a16:creationId xmlns:a16="http://schemas.microsoft.com/office/drawing/2014/main" id="{552115E7-F118-114A-AC47-EFAA0A921C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04" y="2362200"/>
            <a:ext cx="3478696" cy="2286000"/>
          </a:xfrm>
        </p:spPr>
      </p:pic>
      <p:sp>
        <p:nvSpPr>
          <p:cNvPr id="405507" name="Rectangle 1027">
            <a:extLst>
              <a:ext uri="{FF2B5EF4-FFF2-40B4-BE49-F238E27FC236}">
                <a16:creationId xmlns:a16="http://schemas.microsoft.com/office/drawing/2014/main" id="{8B7EC02E-9B61-9746-871B-B52A364CCD9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52600"/>
            <a:ext cx="4800600" cy="4114800"/>
          </a:xfrm>
        </p:spPr>
        <p:txBody>
          <a:bodyPr>
            <a:normAutofit/>
          </a:bodyPr>
          <a:lstStyle/>
          <a:p>
            <a:r>
              <a:rPr lang="en-US" altLang="en-US" sz="2400"/>
              <a:t>Wireless lighting control</a:t>
            </a:r>
          </a:p>
          <a:p>
            <a:pPr lvl="1"/>
            <a:r>
              <a:rPr lang="en-US" altLang="en-US" sz="2000"/>
              <a:t>Dimmable intelligent ballasts</a:t>
            </a:r>
          </a:p>
          <a:p>
            <a:pPr lvl="1"/>
            <a:r>
              <a:rPr lang="en-US" altLang="en-US" sz="2000"/>
              <a:t>Light switches/sensors anywhere</a:t>
            </a:r>
          </a:p>
          <a:p>
            <a:pPr lvl="1"/>
            <a:r>
              <a:rPr lang="en-US" altLang="en-US" sz="2000"/>
              <a:t>Customizable lighting schemes</a:t>
            </a:r>
          </a:p>
          <a:p>
            <a:pPr lvl="1"/>
            <a:r>
              <a:rPr lang="en-US" altLang="en-US" sz="2000"/>
              <a:t>Quantifiable energy savings </a:t>
            </a:r>
          </a:p>
          <a:p>
            <a:pPr lvl="1"/>
            <a:r>
              <a:rPr lang="en-US" altLang="en-US" sz="2000"/>
              <a:t>Opportunities in residential, light commercial and commercial</a:t>
            </a:r>
          </a:p>
          <a:p>
            <a:r>
              <a:rPr lang="en-US" altLang="en-US" sz="2400"/>
              <a:t>Extendable networks</a:t>
            </a:r>
          </a:p>
          <a:p>
            <a:pPr lvl="1"/>
            <a:r>
              <a:rPr lang="en-US" altLang="en-US" sz="2000"/>
              <a:t>Lighting network can be integrated with and/or be used by other building control solutions</a:t>
            </a:r>
          </a:p>
        </p:txBody>
      </p:sp>
    </p:spTree>
    <p:extLst>
      <p:ext uri="{BB962C8B-B14F-4D97-AF65-F5344CB8AC3E}">
        <p14:creationId xmlns:p14="http://schemas.microsoft.com/office/powerpoint/2010/main" val="201352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5853E6-763F-9647-946B-B2DF7266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HVAC Energy Management</a:t>
            </a:r>
            <a:endParaRPr lang="en-US"/>
          </a:p>
        </p:txBody>
      </p:sp>
      <p:pic>
        <p:nvPicPr>
          <p:cNvPr id="406532" name="Picture 1028">
            <a:extLst>
              <a:ext uri="{FF2B5EF4-FFF2-40B4-BE49-F238E27FC236}">
                <a16:creationId xmlns:a16="http://schemas.microsoft.com/office/drawing/2014/main" id="{E735E730-BE28-E44A-9D6E-2058C97C7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56" y="2273300"/>
            <a:ext cx="3428061" cy="2298700"/>
          </a:xfrm>
        </p:spPr>
      </p:pic>
      <p:sp>
        <p:nvSpPr>
          <p:cNvPr id="406531" name="Rectangle 1027">
            <a:extLst>
              <a:ext uri="{FF2B5EF4-FFF2-40B4-BE49-F238E27FC236}">
                <a16:creationId xmlns:a16="http://schemas.microsoft.com/office/drawing/2014/main" id="{0710BB01-D1A4-4847-8BC0-DEB1B1788EA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76400"/>
            <a:ext cx="4724400" cy="4114800"/>
          </a:xfrm>
        </p:spPr>
        <p:txBody>
          <a:bodyPr>
            <a:normAutofit/>
          </a:bodyPr>
          <a:lstStyle/>
          <a:p>
            <a:r>
              <a:rPr lang="en-US" altLang="en-US" sz="2400"/>
              <a:t>Hotel energy management</a:t>
            </a:r>
          </a:p>
          <a:p>
            <a:pPr lvl="1"/>
            <a:r>
              <a:rPr lang="en-US" altLang="en-US" sz="2000"/>
              <a:t>Centralized HVAC management allow hotel operator to ensure empty rooms are not cooled</a:t>
            </a:r>
          </a:p>
          <a:p>
            <a:pPr lvl="1"/>
            <a:r>
              <a:rPr lang="en-US" altLang="en-US" sz="2000"/>
              <a:t>Easy to retrofit</a:t>
            </a:r>
          </a:p>
          <a:p>
            <a:pPr lvl="1"/>
            <a:r>
              <a:rPr lang="en-US" altLang="en-US" sz="2000"/>
              <a:t>Battery operated thermostats, occupancy detectors, humidistats can be placed for convenience</a:t>
            </a:r>
          </a:p>
          <a:p>
            <a:pPr lvl="1"/>
            <a:r>
              <a:rPr lang="en-US" altLang="en-US" sz="2000"/>
              <a:t>Personalized room settings at check-in</a:t>
            </a:r>
          </a:p>
        </p:txBody>
      </p:sp>
    </p:spTree>
    <p:extLst>
      <p:ext uri="{BB962C8B-B14F-4D97-AF65-F5344CB8AC3E}">
        <p14:creationId xmlns:p14="http://schemas.microsoft.com/office/powerpoint/2010/main" val="2342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8F96CC-DAB7-D447-818B-9A115A79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B445A60-6408-E34C-9F8C-A446F83EDC6B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481284" name="Picture 4">
            <a:extLst>
              <a:ext uri="{FF2B5EF4-FFF2-40B4-BE49-F238E27FC236}">
                <a16:creationId xmlns:a16="http://schemas.microsoft.com/office/drawing/2014/main" id="{9B34BC86-B585-BD4F-9FA7-4670C6AC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9863"/>
            <a:ext cx="7620000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D69A8F-720E-AF43-AE73-C5DD403D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/>
              <a:t>AMR Network </a:t>
            </a:r>
            <a:r>
              <a:rPr lang="nb-NO" altLang="en-US" err="1"/>
              <a:t>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9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B6F1-AE7E-2948-B018-0C97FDD3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Advanced Metering with ZigBee</a:t>
            </a:r>
            <a:endParaRPr lang="en-US"/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4B1F1AB7-6E54-8149-8FFE-DEBDFD52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777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3400" i="1">
              <a:solidFill>
                <a:schemeClr val="accent2"/>
              </a:solidFill>
            </a:endParaRPr>
          </a:p>
        </p:txBody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F956044F-3DDA-1144-BED2-CA20AE93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22438"/>
            <a:ext cx="4648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Rapid method to help manage global electric generation shortage and meet existing and pending legislation for energy control</a:t>
            </a:r>
          </a:p>
          <a:p>
            <a:endParaRPr lang="en-US" altLang="en-US" sz="800" dirty="0"/>
          </a:p>
          <a:p>
            <a:endParaRPr lang="en-US" altLang="en-US" sz="800" dirty="0"/>
          </a:p>
          <a:p>
            <a:r>
              <a:rPr lang="de-DE" altLang="en-US" sz="2000" dirty="0"/>
              <a:t>Can </a:t>
            </a:r>
            <a:r>
              <a:rPr lang="de-DE" altLang="en-US" sz="2000" dirty="0" err="1"/>
              <a:t>network</a:t>
            </a:r>
            <a:r>
              <a:rPr lang="de-DE" altLang="en-US" sz="2000" dirty="0"/>
              <a:t> </a:t>
            </a:r>
            <a:r>
              <a:rPr lang="de-DE" altLang="en-US" sz="2000" dirty="0" err="1"/>
              <a:t>with</a:t>
            </a:r>
            <a:r>
              <a:rPr lang="de-DE" altLang="en-US" sz="2000" dirty="0"/>
              <a:t> </a:t>
            </a:r>
            <a:r>
              <a:rPr lang="de-DE" altLang="en-US" sz="2000" dirty="0" err="1"/>
              <a:t>other</a:t>
            </a:r>
            <a:r>
              <a:rPr lang="de-DE" altLang="en-US" sz="2000" dirty="0"/>
              <a:t> </a:t>
            </a:r>
            <a:r>
              <a:rPr lang="de-DE" altLang="en-US" sz="2000" dirty="0" err="1"/>
              <a:t>ZigBee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devices</a:t>
            </a:r>
            <a:r>
              <a:rPr lang="de-DE" altLang="en-US" sz="2000" dirty="0"/>
              <a:t> in </a:t>
            </a:r>
            <a:r>
              <a:rPr lang="de-DE" altLang="en-US" sz="2000" dirty="0" err="1"/>
              <a:t>the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home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for</a:t>
            </a:r>
            <a:r>
              <a:rPr lang="de-DE" altLang="en-US" sz="2000" dirty="0"/>
              <a:t> </a:t>
            </a:r>
            <a:r>
              <a:rPr lang="de-DE" altLang="en-US" sz="2000" dirty="0" err="1"/>
              <a:t>load</a:t>
            </a:r>
            <a:r>
              <a:rPr lang="de-DE" altLang="en-US" sz="2000" dirty="0"/>
              <a:t> </a:t>
            </a:r>
            <a:r>
              <a:rPr lang="de-DE" altLang="en-US" sz="2000" dirty="0" err="1"/>
              <a:t>control</a:t>
            </a:r>
            <a:r>
              <a:rPr lang="de-DE" altLang="en-US" sz="2000" dirty="0"/>
              <a:t> – e.g. </a:t>
            </a:r>
            <a:r>
              <a:rPr lang="de-DE" altLang="en-US" sz="2000" dirty="0" err="1"/>
              <a:t>Heating</a:t>
            </a:r>
            <a:r>
              <a:rPr lang="de-DE" altLang="en-US" sz="2000" dirty="0"/>
              <a:t>/AC, Security, </a:t>
            </a:r>
            <a:r>
              <a:rPr lang="de-DE" altLang="en-US" sz="2000" dirty="0" err="1"/>
              <a:t>Lighting</a:t>
            </a:r>
            <a:r>
              <a:rPr lang="de-DE" altLang="en-US" sz="2000" dirty="0"/>
              <a:t>, White </a:t>
            </a:r>
            <a:r>
              <a:rPr lang="de-DE" altLang="en-US" sz="2000" dirty="0" err="1"/>
              <a:t>Goods</a:t>
            </a:r>
            <a:endParaRPr lang="de-DE" altLang="en-US" sz="2000" dirty="0"/>
          </a:p>
          <a:p>
            <a:endParaRPr lang="de-DE" altLang="en-US" sz="800" dirty="0"/>
          </a:p>
          <a:p>
            <a:r>
              <a:rPr lang="en-US" altLang="en-US" sz="2000" dirty="0"/>
              <a:t>Worldwide standard ZigBee allows communications between various meter types from different manufacturers. 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</p:txBody>
      </p:sp>
      <p:sp>
        <p:nvSpPr>
          <p:cNvPr id="483333" name="Rectangle 5">
            <a:extLst>
              <a:ext uri="{FF2B5EF4-FFF2-40B4-BE49-F238E27FC236}">
                <a16:creationId xmlns:a16="http://schemas.microsoft.com/office/drawing/2014/main" id="{747915A2-0A4A-1942-B2D8-A091C6EA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3334" name="Object 6">
            <a:extLst>
              <a:ext uri="{FF2B5EF4-FFF2-40B4-BE49-F238E27FC236}">
                <a16:creationId xmlns:a16="http://schemas.microsoft.com/office/drawing/2014/main" id="{72748108-0AD1-9C43-9221-730939AEA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1524000"/>
          <a:ext cx="3708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r:id="rId4" imgW="2209800" imgH="3536950" progId="Visio.Drawing.11">
                  <p:embed/>
                </p:oleObj>
              </mc:Choice>
              <mc:Fallback>
                <p:oleObj r:id="rId4" imgW="2209800" imgH="3536950" progId="Visio.Drawing.11">
                  <p:embed/>
                  <p:pic>
                    <p:nvPicPr>
                      <p:cNvPr id="483334" name="Object 6">
                        <a:extLst>
                          <a:ext uri="{FF2B5EF4-FFF2-40B4-BE49-F238E27FC236}">
                            <a16:creationId xmlns:a16="http://schemas.microsoft.com/office/drawing/2014/main" id="{72748108-0AD1-9C43-9221-730939AEA6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37084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165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8" name="Rectangle 56">
            <a:extLst>
              <a:ext uri="{FF2B5EF4-FFF2-40B4-BE49-F238E27FC236}">
                <a16:creationId xmlns:a16="http://schemas.microsoft.com/office/drawing/2014/main" id="{20095641-EBE3-7C4E-9156-C83430DFC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ZigBee and Bluetooth</a:t>
            </a:r>
            <a:r>
              <a:rPr lang="en-US" altLang="zh-TW" sz="4000"/>
              <a:t> Comparison</a:t>
            </a:r>
          </a:p>
        </p:txBody>
      </p:sp>
      <p:graphicFrame>
        <p:nvGraphicFramePr>
          <p:cNvPr id="38977" name="Group 65">
            <a:extLst>
              <a:ext uri="{FF2B5EF4-FFF2-40B4-BE49-F238E27FC236}">
                <a16:creationId xmlns:a16="http://schemas.microsoft.com/office/drawing/2014/main" id="{309F93C6-D876-BE48-94B9-37BEB433664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84213" y="1628775"/>
          <a:ext cx="7775575" cy="4294191"/>
        </p:xfrm>
        <a:graphic>
          <a:graphicData uri="http://schemas.openxmlformats.org/drawingml/2006/table">
            <a:tbl>
              <a:tblPr/>
              <a:tblGrid>
                <a:gridCol w="2592387">
                  <a:extLst>
                    <a:ext uri="{9D8B030D-6E8A-4147-A177-3AD203B41FA5}">
                      <a16:colId xmlns:a16="http://schemas.microsoft.com/office/drawing/2014/main" val="261215228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987453020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387776927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Feature(s)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Bluetooth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ZigBee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97817"/>
                  </a:ext>
                </a:extLst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Power Profile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98036"/>
                  </a:ext>
                </a:extLst>
              </a:tr>
              <a:tr h="4476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Complexity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complex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68003"/>
                  </a:ext>
                </a:extLst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Nodes/Master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64000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622161"/>
                  </a:ext>
                </a:extLst>
              </a:tr>
              <a:tr h="474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Latency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10 seconds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30 ms – 1s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22147"/>
                  </a:ext>
                </a:extLst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70m ~ 300m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110679"/>
                  </a:ext>
                </a:extLst>
              </a:tr>
              <a:tr h="4270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Extendibility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240919"/>
                  </a:ext>
                </a:extLst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Data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1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250 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53454"/>
                  </a:ext>
                </a:extLst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Security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64bit, 128bit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128bit AES and Application 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2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65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0F5C-8175-C84C-A30C-94EA4CEE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ZigBee</a:t>
            </a:r>
            <a:r>
              <a:rPr lang="de-DE" dirty="0"/>
              <a:t> &amp; 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D26D5-FFB8-AF48-A6A8-653BF02E0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7638"/>
            <a:ext cx="6274527" cy="52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15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76CF-C67D-8441-A4E2-BDF45BA1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7259A-27AE-AE45-9411-2BF448B9D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 1: Configure Bluetooth</a:t>
            </a:r>
          </a:p>
          <a:p>
            <a:r>
              <a:rPr lang="en-US" dirty="0"/>
              <a:t>Task 2: Write a client-server based intruder detection system using 2 </a:t>
            </a:r>
            <a:r>
              <a:rPr lang="en-US" dirty="0" err="1"/>
              <a:t>Pis</a:t>
            </a:r>
            <a:r>
              <a:rPr lang="en-US" dirty="0"/>
              <a:t>, a PIR sensor, and an LED (and/or sounder)</a:t>
            </a:r>
          </a:p>
          <a:p>
            <a:pPr lvl="1"/>
            <a:r>
              <a:rPr lang="en-US" dirty="0"/>
              <a:t>One Pi acts as server and uses a callback function that triggers when motion is detected</a:t>
            </a:r>
          </a:p>
          <a:p>
            <a:pPr lvl="1"/>
            <a:r>
              <a:rPr lang="en-US" dirty="0"/>
              <a:t>The other Pi acts as client and queries the server for the PIR value once every 5 seconds; if an intrusion is detected, the alarm is raised</a:t>
            </a:r>
          </a:p>
          <a:p>
            <a:pPr lvl="1"/>
            <a:r>
              <a:rPr lang="en-US" dirty="0"/>
              <a:t>Test both your client AND server program with the help of one (or more) of your classmates</a:t>
            </a:r>
          </a:p>
        </p:txBody>
      </p:sp>
    </p:spTree>
    <p:extLst>
      <p:ext uri="{BB962C8B-B14F-4D97-AF65-F5344CB8AC3E}">
        <p14:creationId xmlns:p14="http://schemas.microsoft.com/office/powerpoint/2010/main" val="2530075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7C35-426D-FE43-8A9D-375A4CC5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Assignment</a:t>
            </a:r>
            <a:r>
              <a:rPr lang="de-DE"/>
              <a:t> 3 </a:t>
            </a:r>
            <a:r>
              <a:rPr lang="de-DE" err="1"/>
              <a:t>Deliverables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4FE4-96BB-B541-BF6B-DCADC8B4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Friday</a:t>
            </a:r>
            <a:r>
              <a:rPr lang="de-DE"/>
              <a:t> </a:t>
            </a:r>
            <a:r>
              <a:rPr lang="de-DE" err="1"/>
              <a:t>midnight</a:t>
            </a:r>
            <a:r>
              <a:rPr lang="de-DE"/>
              <a:t> </a:t>
            </a:r>
            <a:r>
              <a:rPr lang="de-DE" err="1"/>
              <a:t>submit</a:t>
            </a:r>
            <a:r>
              <a:rPr lang="de-DE"/>
              <a:t> a </a:t>
            </a:r>
            <a:r>
              <a:rPr lang="de-DE" err="1"/>
              <a:t>report</a:t>
            </a:r>
            <a:r>
              <a:rPr lang="de-DE"/>
              <a:t> </a:t>
            </a:r>
            <a:r>
              <a:rPr lang="de-DE" err="1"/>
              <a:t>showing</a:t>
            </a:r>
            <a:r>
              <a:rPr lang="de-DE"/>
              <a:t> </a:t>
            </a:r>
            <a:r>
              <a:rPr lang="de-DE" err="1"/>
              <a:t>clearly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client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server</a:t>
            </a:r>
            <a:r>
              <a:rPr lang="de-DE"/>
              <a:t> </a:t>
            </a:r>
            <a:r>
              <a:rPr lang="de-DE" err="1"/>
              <a:t>programs</a:t>
            </a:r>
            <a:endParaRPr lang="de-DE"/>
          </a:p>
          <a:p>
            <a:r>
              <a:rPr lang="de-DE" err="1"/>
              <a:t>Indicate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Bluetooth </a:t>
            </a:r>
            <a:r>
              <a:rPr lang="de-DE" err="1"/>
              <a:t>address</a:t>
            </a:r>
            <a:endParaRPr lang="de-DE"/>
          </a:p>
          <a:p>
            <a:r>
              <a:rPr lang="de-DE" err="1"/>
              <a:t>Indicate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ran </a:t>
            </a:r>
            <a:r>
              <a:rPr lang="de-DE" err="1"/>
              <a:t>into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problems</a:t>
            </a:r>
            <a:r>
              <a:rPr lang="de-DE"/>
              <a:t> </a:t>
            </a:r>
            <a:r>
              <a:rPr lang="de-DE" err="1"/>
              <a:t>during</a:t>
            </a:r>
            <a:r>
              <a:rPr lang="de-DE"/>
              <a:t> </a:t>
            </a:r>
            <a:r>
              <a:rPr lang="de-DE" err="1"/>
              <a:t>development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parts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incomplete</a:t>
            </a:r>
            <a:r>
              <a:rPr lang="de-DE"/>
              <a:t>/etc.</a:t>
            </a:r>
          </a:p>
          <a:p>
            <a:r>
              <a:rPr lang="de-DE" err="1"/>
              <a:t>Provide</a:t>
            </a:r>
            <a:r>
              <a:rPr lang="de-DE"/>
              <a:t> a </a:t>
            </a:r>
            <a:r>
              <a:rPr lang="de-DE" err="1"/>
              <a:t>brief</a:t>
            </a:r>
            <a:r>
              <a:rPr lang="de-DE"/>
              <a:t> </a:t>
            </a:r>
            <a:r>
              <a:rPr lang="de-DE" err="1"/>
              <a:t>video</a:t>
            </a:r>
            <a:r>
              <a:rPr lang="de-DE"/>
              <a:t> (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longer</a:t>
            </a:r>
            <a:r>
              <a:rPr lang="de-DE"/>
              <a:t> </a:t>
            </a:r>
            <a:r>
              <a:rPr lang="de-DE" err="1"/>
              <a:t>than</a:t>
            </a:r>
            <a:r>
              <a:rPr lang="de-DE"/>
              <a:t> 30 </a:t>
            </a:r>
            <a:r>
              <a:rPr lang="de-DE" err="1"/>
              <a:t>seconds</a:t>
            </a:r>
            <a:r>
              <a:rPr lang="de-DE"/>
              <a:t> </a:t>
            </a:r>
            <a:r>
              <a:rPr lang="de-DE" err="1"/>
              <a:t>each</a:t>
            </a:r>
            <a:r>
              <a:rPr lang="de-DE"/>
              <a:t>)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shows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Pi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classmate‘s</a:t>
            </a:r>
            <a:r>
              <a:rPr lang="de-DE"/>
              <a:t> Pi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together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intrusion</a:t>
            </a:r>
            <a:r>
              <a:rPr lang="de-DE"/>
              <a:t> </a:t>
            </a:r>
            <a:r>
              <a:rPr lang="de-DE" err="1"/>
              <a:t>detection</a:t>
            </a:r>
            <a:r>
              <a:rPr lang="de-DE"/>
              <a:t> </a:t>
            </a:r>
            <a:r>
              <a:rPr lang="de-DE" err="1"/>
              <a:t>system</a:t>
            </a:r>
            <a:endParaRPr lang="de-DE"/>
          </a:p>
          <a:p>
            <a:r>
              <a:rPr lang="de-DE"/>
              <a:t>Summary: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documents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assignment</a:t>
            </a:r>
            <a:r>
              <a:rPr lang="de-DE"/>
              <a:t>: </a:t>
            </a:r>
            <a:r>
              <a:rPr lang="de-DE" err="1"/>
              <a:t>one</a:t>
            </a:r>
            <a:r>
              <a:rPr lang="de-DE"/>
              <a:t> PDF </a:t>
            </a:r>
            <a:r>
              <a:rPr lang="de-DE" err="1"/>
              <a:t>report</a:t>
            </a:r>
            <a:r>
              <a:rPr lang="de-DE"/>
              <a:t> (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code</a:t>
            </a:r>
            <a:r>
              <a:rPr lang="de-DE"/>
              <a:t>)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video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546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5A0D-C929-BB49-A92E-5DE3281C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Bluetooth </a:t>
            </a:r>
            <a:r>
              <a:rPr lang="de-DE" err="1"/>
              <a:t>Preparation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433A-F5AE-3349-B8B8-F84A989BB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Internet </a:t>
            </a:r>
            <a:r>
              <a:rPr lang="de-DE" dirty="0" err="1"/>
              <a:t>sharing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w0rking (e.g., ping a remote IP </a:t>
            </a:r>
            <a:r>
              <a:rPr lang="de-DE" dirty="0" err="1"/>
              <a:t>address</a:t>
            </a:r>
            <a:r>
              <a:rPr lang="de-DE" dirty="0"/>
              <a:t>)</a:t>
            </a:r>
          </a:p>
          <a:p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Bluez</a:t>
            </a:r>
            <a:r>
              <a:rPr lang="de-DE" dirty="0"/>
              <a:t> Bluetooth </a:t>
            </a:r>
            <a:r>
              <a:rPr lang="de-DE" dirty="0" err="1"/>
              <a:t>module</a:t>
            </a:r>
            <a:r>
              <a:rPr lang="de-DE" dirty="0"/>
              <a:t> on </a:t>
            </a:r>
            <a:r>
              <a:rPr lang="de-DE" dirty="0" err="1"/>
              <a:t>your</a:t>
            </a:r>
            <a:r>
              <a:rPr lang="de-DE" dirty="0"/>
              <a:t> Pi:</a:t>
            </a:r>
          </a:p>
          <a:p>
            <a:pPr lvl="1"/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apt-get</a:t>
            </a:r>
            <a:r>
              <a:rPr lang="de-DE" i="1" dirty="0"/>
              <a:t> update</a:t>
            </a:r>
          </a:p>
          <a:p>
            <a:pPr lvl="1"/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apt-get</a:t>
            </a:r>
            <a:r>
              <a:rPr lang="de-DE" i="1" dirty="0"/>
              <a:t> </a:t>
            </a:r>
            <a:r>
              <a:rPr lang="de-DE" i="1" dirty="0" err="1"/>
              <a:t>install</a:t>
            </a:r>
            <a:r>
              <a:rPr lang="de-DE" i="1" dirty="0"/>
              <a:t> </a:t>
            </a:r>
            <a:r>
              <a:rPr lang="de-DE" i="1" dirty="0" err="1"/>
              <a:t>python-bluez</a:t>
            </a:r>
            <a:endParaRPr lang="de-DE" i="1" dirty="0"/>
          </a:p>
          <a:p>
            <a:r>
              <a:rPr lang="de-DE" dirty="0" err="1"/>
              <a:t>Configure</a:t>
            </a:r>
            <a:r>
              <a:rPr lang="de-DE" dirty="0"/>
              <a:t> Bluetooth:</a:t>
            </a:r>
          </a:p>
          <a:p>
            <a:pPr lvl="1"/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bluetoothctl</a:t>
            </a:r>
            <a:r>
              <a:rPr lang="de-DE" i="1" dirty="0"/>
              <a:t> </a:t>
            </a:r>
          </a:p>
          <a:p>
            <a:pPr lvl="2"/>
            <a:r>
              <a:rPr lang="de-DE" dirty="0"/>
              <a:t>type: </a:t>
            </a:r>
            <a:r>
              <a:rPr lang="de-DE" i="1" dirty="0" err="1"/>
              <a:t>agent</a:t>
            </a:r>
            <a:r>
              <a:rPr lang="de-DE" i="1" dirty="0"/>
              <a:t> on</a:t>
            </a:r>
          </a:p>
          <a:p>
            <a:pPr lvl="2"/>
            <a:r>
              <a:rPr lang="de-DE" dirty="0"/>
              <a:t>type: </a:t>
            </a:r>
            <a:r>
              <a:rPr lang="de-DE" i="1" dirty="0" err="1"/>
              <a:t>default</a:t>
            </a:r>
            <a:r>
              <a:rPr lang="de-DE" i="1" dirty="0"/>
              <a:t>-agent</a:t>
            </a:r>
          </a:p>
          <a:p>
            <a:pPr lvl="2"/>
            <a:r>
              <a:rPr lang="de-DE" dirty="0"/>
              <a:t>type: </a:t>
            </a:r>
            <a:r>
              <a:rPr lang="de-DE" i="1" dirty="0" err="1"/>
              <a:t>scan</a:t>
            </a:r>
            <a:r>
              <a:rPr lang="de-DE" i="1" dirty="0"/>
              <a:t> on</a:t>
            </a:r>
          </a:p>
          <a:p>
            <a:pPr lvl="2"/>
            <a:r>
              <a:rPr lang="de-DE" dirty="0"/>
              <a:t>type:</a:t>
            </a:r>
            <a:r>
              <a:rPr lang="de-DE" i="1" dirty="0"/>
              <a:t> </a:t>
            </a:r>
            <a:r>
              <a:rPr lang="de-DE" i="1" dirty="0" err="1"/>
              <a:t>quit</a:t>
            </a:r>
            <a:endParaRPr lang="de-DE" i="1" dirty="0"/>
          </a:p>
          <a:p>
            <a:r>
              <a:rPr lang="de-DE" dirty="0"/>
              <a:t>Activate </a:t>
            </a:r>
            <a:r>
              <a:rPr lang="de-DE" dirty="0" err="1"/>
              <a:t>scanning</a:t>
            </a:r>
            <a:r>
              <a:rPr lang="de-DE" dirty="0"/>
              <a:t>:</a:t>
            </a:r>
          </a:p>
          <a:p>
            <a:pPr lvl="1"/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hciconfig</a:t>
            </a:r>
            <a:r>
              <a:rPr lang="de-DE" i="1" dirty="0"/>
              <a:t> hci0 </a:t>
            </a:r>
            <a:r>
              <a:rPr lang="de-DE" i="1" dirty="0" err="1"/>
              <a:t>piscan</a:t>
            </a:r>
            <a:endParaRPr lang="de-DE" i="1" dirty="0"/>
          </a:p>
          <a:p>
            <a:pPr lvl="1"/>
            <a:r>
              <a:rPr lang="de-DE" dirty="0"/>
              <a:t>This 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after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reboot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Pi!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find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Pi‘s</a:t>
            </a:r>
            <a:r>
              <a:rPr lang="de-DE" dirty="0"/>
              <a:t> BT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command</a:t>
            </a:r>
            <a:r>
              <a:rPr lang="de-DE" dirty="0"/>
              <a:t>:</a:t>
            </a:r>
          </a:p>
          <a:p>
            <a:pPr lvl="1"/>
            <a:r>
              <a:rPr lang="de-DE" i="1" dirty="0" err="1"/>
              <a:t>hciconfig</a:t>
            </a:r>
            <a:r>
              <a:rPr lang="de-DE" i="1" dirty="0"/>
              <a:t> </a:t>
            </a:r>
            <a:r>
              <a:rPr lang="de-DE" dirty="0"/>
              <a:t>(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 XX:XX:XX:XX:XX:XX)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499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>
            <a:extLst>
              <a:ext uri="{FF2B5EF4-FFF2-40B4-BE49-F238E27FC236}">
                <a16:creationId xmlns:a16="http://schemas.microsoft.com/office/drawing/2014/main" id="{F825DC3F-FC1D-F249-B7DE-19E5E313E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00213"/>
            <a:ext cx="4537075" cy="4319587"/>
          </a:xfrm>
          <a:prstGeom prst="rect">
            <a:avLst/>
          </a:prstGeom>
          <a:solidFill>
            <a:srgbClr val="C0C0C0">
              <a:alpha val="39999"/>
            </a:srgbClr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96" name="AutoShape 4">
            <a:extLst>
              <a:ext uri="{FF2B5EF4-FFF2-40B4-BE49-F238E27FC236}">
                <a16:creationId xmlns:a16="http://schemas.microsoft.com/office/drawing/2014/main" id="{9D6D93B5-F409-D846-A328-584D8792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91013"/>
            <a:ext cx="1143000" cy="990600"/>
          </a:xfrm>
          <a:prstGeom prst="leftArrow">
            <a:avLst>
              <a:gd name="adj1" fmla="val 50000"/>
              <a:gd name="adj2" fmla="val 2884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97" name="Rectangle 5">
            <a:extLst>
              <a:ext uri="{FF2B5EF4-FFF2-40B4-BE49-F238E27FC236}">
                <a16:creationId xmlns:a16="http://schemas.microsoft.com/office/drawing/2014/main" id="{E8378F21-349D-8C46-97DC-8208528B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3213100"/>
            <a:ext cx="3959225" cy="2447925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98" name="Rectangle 6">
            <a:extLst>
              <a:ext uri="{FF2B5EF4-FFF2-40B4-BE49-F238E27FC236}">
                <a16:creationId xmlns:a16="http://schemas.microsoft.com/office/drawing/2014/main" id="{7D9E3579-8DD5-5B41-AF18-EE7DA15D2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4579938"/>
            <a:ext cx="3384550" cy="792162"/>
          </a:xfrm>
          <a:prstGeom prst="rect">
            <a:avLst/>
          </a:prstGeom>
          <a:solidFill>
            <a:srgbClr val="727F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latin typeface="Arial" panose="020B0604020202020204" pitchFamily="34" charset="0"/>
              </a:rPr>
              <a:t>IEEE 802.15.4</a:t>
            </a:r>
          </a:p>
        </p:txBody>
      </p:sp>
      <p:sp>
        <p:nvSpPr>
          <p:cNvPr id="289799" name="Rectangle 7">
            <a:extLst>
              <a:ext uri="{FF2B5EF4-FFF2-40B4-BE49-F238E27FC236}">
                <a16:creationId xmlns:a16="http://schemas.microsoft.com/office/drawing/2014/main" id="{D77A48ED-1292-4E43-82D0-9C18EAE9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989138"/>
            <a:ext cx="3384550" cy="936625"/>
          </a:xfrm>
          <a:prstGeom prst="rect">
            <a:avLst/>
          </a:prstGeom>
          <a:solidFill>
            <a:srgbClr val="FFD20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latin typeface="Arial" panose="020B0604020202020204" pitchFamily="34" charset="0"/>
              </a:rPr>
              <a:t>Application Profile</a:t>
            </a:r>
          </a:p>
        </p:txBody>
      </p:sp>
      <p:sp>
        <p:nvSpPr>
          <p:cNvPr id="289800" name="Rectangle 8">
            <a:extLst>
              <a:ext uri="{FF2B5EF4-FFF2-40B4-BE49-F238E27FC236}">
                <a16:creationId xmlns:a16="http://schemas.microsoft.com/office/drawing/2014/main" id="{2900391A-96A2-BB47-B4C1-FD83C3BB1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3500438"/>
            <a:ext cx="3384550" cy="790575"/>
          </a:xfrm>
          <a:prstGeom prst="rect">
            <a:avLst/>
          </a:prstGeom>
          <a:solidFill>
            <a:srgbClr val="FE77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latin typeface="Arial" panose="020B0604020202020204" pitchFamily="34" charset="0"/>
              </a:rPr>
              <a:t>ZigBee Stack</a:t>
            </a:r>
          </a:p>
        </p:txBody>
      </p:sp>
      <p:sp>
        <p:nvSpPr>
          <p:cNvPr id="289801" name="Text Box 9">
            <a:extLst>
              <a:ext uri="{FF2B5EF4-FFF2-40B4-BE49-F238E27FC236}">
                <a16:creationId xmlns:a16="http://schemas.microsoft.com/office/drawing/2014/main" id="{0A09F882-039E-EC48-805D-77B2FF45D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291013"/>
            <a:ext cx="180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>
                <a:latin typeface="Arial" panose="020B0604020202020204" pitchFamily="34" charset="0"/>
              </a:rPr>
              <a:t>Compliant Platform</a:t>
            </a:r>
          </a:p>
        </p:txBody>
      </p:sp>
      <p:sp>
        <p:nvSpPr>
          <p:cNvPr id="289802" name="AutoShape 10">
            <a:extLst>
              <a:ext uri="{FF2B5EF4-FFF2-40B4-BE49-F238E27FC236}">
                <a16:creationId xmlns:a16="http://schemas.microsoft.com/office/drawing/2014/main" id="{1C455414-B06B-574D-98BB-F646454B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43413"/>
            <a:ext cx="6858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FE6C0-DA1E-E24D-B4D5-DC3317C3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ZigBee Platform</a:t>
            </a:r>
          </a:p>
        </p:txBody>
      </p:sp>
    </p:spTree>
    <p:extLst>
      <p:ext uri="{BB962C8B-B14F-4D97-AF65-F5344CB8AC3E}">
        <p14:creationId xmlns:p14="http://schemas.microsoft.com/office/powerpoint/2010/main" val="3380970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F4E4-5DA8-7346-9027-3F5E067A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Bluetooth Server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6AF4-EF84-C74A-930D-5637A95B2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err="1"/>
              <a:t>import</a:t>
            </a:r>
            <a:r>
              <a:rPr lang="de-DE"/>
              <a:t> </a:t>
            </a:r>
            <a:r>
              <a:rPr lang="de-DE" err="1"/>
              <a:t>bluetooth</a:t>
            </a:r>
            <a:endParaRPr lang="de-DE"/>
          </a:p>
          <a:p>
            <a:pPr marL="0" indent="0">
              <a:buNone/>
            </a:pPr>
            <a:br>
              <a:rPr lang="de-DE"/>
            </a:br>
            <a:r>
              <a:rPr lang="de-DE" err="1"/>
              <a:t>hostMACAddress</a:t>
            </a:r>
            <a:r>
              <a:rPr lang="de-DE"/>
              <a:t> = ''</a:t>
            </a:r>
          </a:p>
          <a:p>
            <a:pPr marL="0" indent="0">
              <a:buNone/>
            </a:pPr>
            <a:r>
              <a:rPr lang="de-DE" err="1"/>
              <a:t>port</a:t>
            </a:r>
            <a:r>
              <a:rPr lang="de-DE"/>
              <a:t> = 3</a:t>
            </a:r>
          </a:p>
          <a:p>
            <a:pPr marL="0" indent="0">
              <a:buNone/>
            </a:pPr>
            <a:r>
              <a:rPr lang="de-DE" err="1"/>
              <a:t>backlog</a:t>
            </a:r>
            <a:r>
              <a:rPr lang="de-DE"/>
              <a:t> = 1</a:t>
            </a:r>
          </a:p>
          <a:p>
            <a:pPr marL="0" indent="0">
              <a:buNone/>
            </a:pPr>
            <a:r>
              <a:rPr lang="de-DE" err="1"/>
              <a:t>size</a:t>
            </a:r>
            <a:r>
              <a:rPr lang="de-DE"/>
              <a:t> = 1024</a:t>
            </a:r>
          </a:p>
          <a:p>
            <a:pPr marL="0" indent="0">
              <a:buNone/>
            </a:pPr>
            <a:r>
              <a:rPr lang="de-DE"/>
              <a:t>s = </a:t>
            </a:r>
            <a:r>
              <a:rPr lang="de-DE" err="1"/>
              <a:t>bluetooth.BluetoothSocket</a:t>
            </a:r>
            <a:r>
              <a:rPr lang="de-DE"/>
              <a:t>(</a:t>
            </a:r>
            <a:r>
              <a:rPr lang="de-DE" err="1"/>
              <a:t>bluetooth.RFCOMM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s.bind</a:t>
            </a:r>
            <a:r>
              <a:rPr lang="de-DE"/>
              <a:t>((</a:t>
            </a:r>
            <a:r>
              <a:rPr lang="de-DE" err="1"/>
              <a:t>hostMACAddress</a:t>
            </a:r>
            <a:r>
              <a:rPr lang="de-DE"/>
              <a:t>, </a:t>
            </a:r>
            <a:r>
              <a:rPr lang="de-DE" err="1"/>
              <a:t>port</a:t>
            </a:r>
            <a:r>
              <a:rPr lang="de-DE"/>
              <a:t>))</a:t>
            </a:r>
          </a:p>
          <a:p>
            <a:pPr marL="0" indent="0">
              <a:buNone/>
            </a:pPr>
            <a:r>
              <a:rPr lang="de-DE" err="1"/>
              <a:t>s.listen</a:t>
            </a:r>
            <a:r>
              <a:rPr lang="de-DE"/>
              <a:t>(</a:t>
            </a:r>
            <a:r>
              <a:rPr lang="de-DE" err="1"/>
              <a:t>backlog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try</a:t>
            </a:r>
            <a:r>
              <a:rPr lang="de-DE"/>
              <a:t>: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client</a:t>
            </a:r>
            <a:r>
              <a:rPr lang="de-DE"/>
              <a:t>, </a:t>
            </a:r>
            <a:r>
              <a:rPr lang="de-DE" err="1"/>
              <a:t>clientInfo</a:t>
            </a:r>
            <a:r>
              <a:rPr lang="de-DE"/>
              <a:t> = </a:t>
            </a:r>
            <a:r>
              <a:rPr lang="de-DE" err="1"/>
              <a:t>s.accept</a:t>
            </a:r>
            <a:r>
              <a:rPr lang="de-DE"/>
              <a:t>()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while</a:t>
            </a:r>
            <a:r>
              <a:rPr lang="de-DE"/>
              <a:t> 1:</a:t>
            </a:r>
          </a:p>
          <a:p>
            <a:pPr marL="0" indent="0">
              <a:buNone/>
            </a:pPr>
            <a:r>
              <a:rPr lang="de-DE"/>
              <a:t>        </a:t>
            </a:r>
            <a:r>
              <a:rPr lang="de-DE" err="1"/>
              <a:t>data</a:t>
            </a:r>
            <a:r>
              <a:rPr lang="de-DE"/>
              <a:t> = </a:t>
            </a:r>
            <a:r>
              <a:rPr lang="de-DE" err="1"/>
              <a:t>client.recv</a:t>
            </a:r>
            <a:r>
              <a:rPr lang="de-DE"/>
              <a:t>(</a:t>
            </a:r>
            <a:r>
              <a:rPr lang="de-DE" err="1"/>
              <a:t>size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/>
              <a:t>       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:</a:t>
            </a:r>
          </a:p>
          <a:p>
            <a:pPr marL="0" indent="0">
              <a:buNone/>
            </a:pPr>
            <a:r>
              <a:rPr lang="de-DE"/>
              <a:t>            </a:t>
            </a:r>
            <a:r>
              <a:rPr lang="de-DE" err="1"/>
              <a:t>print</a:t>
            </a:r>
            <a:r>
              <a:rPr lang="de-DE"/>
              <a:t>(</a:t>
            </a:r>
            <a:r>
              <a:rPr lang="de-DE" err="1"/>
              <a:t>data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/>
              <a:t>            </a:t>
            </a:r>
            <a:r>
              <a:rPr lang="de-DE" err="1"/>
              <a:t>client.send</a:t>
            </a:r>
            <a:r>
              <a:rPr lang="de-DE"/>
              <a:t>("</a:t>
            </a:r>
            <a:r>
              <a:rPr lang="de-DE" err="1"/>
              <a:t>Returning</a:t>
            </a:r>
            <a:r>
              <a:rPr lang="de-DE"/>
              <a:t>: " + </a:t>
            </a:r>
            <a:r>
              <a:rPr lang="de-DE" err="1"/>
              <a:t>data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except</a:t>
            </a:r>
            <a:r>
              <a:rPr lang="de-DE"/>
              <a:t>: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client.close</a:t>
            </a:r>
            <a:r>
              <a:rPr lang="de-DE"/>
              <a:t>()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s.close</a:t>
            </a:r>
            <a:r>
              <a:rPr lang="de-DE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44505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5B30-96A9-F94F-A129-5C99E47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Bluetooth Client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12BD8-234B-8244-854D-53EB35B6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err="1"/>
              <a:t>import</a:t>
            </a:r>
            <a:r>
              <a:rPr lang="de-DE"/>
              <a:t> </a:t>
            </a:r>
            <a:r>
              <a:rPr lang="de-DE" err="1"/>
              <a:t>bluetooth</a:t>
            </a:r>
            <a:br>
              <a:rPr lang="de-DE"/>
            </a:br>
            <a:endParaRPr lang="de-DE"/>
          </a:p>
          <a:p>
            <a:pPr marL="0" indent="0">
              <a:buNone/>
            </a:pPr>
            <a:r>
              <a:rPr lang="de-DE" err="1"/>
              <a:t>serverMACAddress</a:t>
            </a:r>
            <a:r>
              <a:rPr lang="de-DE"/>
              <a:t> = ‘XX:XX:XX:XX:XX:XX'</a:t>
            </a:r>
          </a:p>
          <a:p>
            <a:pPr marL="0" indent="0">
              <a:buNone/>
            </a:pPr>
            <a:r>
              <a:rPr lang="de-DE" err="1"/>
              <a:t>port</a:t>
            </a:r>
            <a:r>
              <a:rPr lang="de-DE"/>
              <a:t> = 3</a:t>
            </a:r>
          </a:p>
          <a:p>
            <a:pPr marL="0" indent="0">
              <a:buNone/>
            </a:pPr>
            <a:r>
              <a:rPr lang="de-DE" err="1"/>
              <a:t>size</a:t>
            </a:r>
            <a:r>
              <a:rPr lang="de-DE"/>
              <a:t> = 1024</a:t>
            </a:r>
          </a:p>
          <a:p>
            <a:pPr marL="0" indent="0">
              <a:buNone/>
            </a:pPr>
            <a:r>
              <a:rPr lang="de-DE"/>
              <a:t>s = </a:t>
            </a:r>
            <a:r>
              <a:rPr lang="de-DE" err="1"/>
              <a:t>bluetooth.BluetoothSocket</a:t>
            </a:r>
            <a:r>
              <a:rPr lang="de-DE"/>
              <a:t>(</a:t>
            </a:r>
            <a:r>
              <a:rPr lang="de-DE" err="1"/>
              <a:t>bluetooth.RFCOMM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s.connect</a:t>
            </a:r>
            <a:r>
              <a:rPr lang="de-DE"/>
              <a:t>((</a:t>
            </a:r>
            <a:r>
              <a:rPr lang="de-DE" err="1"/>
              <a:t>serverMACAddress</a:t>
            </a:r>
            <a:r>
              <a:rPr lang="de-DE"/>
              <a:t>, </a:t>
            </a:r>
            <a:r>
              <a:rPr lang="de-DE" err="1"/>
              <a:t>port</a:t>
            </a:r>
            <a:r>
              <a:rPr lang="de-DE"/>
              <a:t>))</a:t>
            </a:r>
          </a:p>
          <a:p>
            <a:pPr marL="0" indent="0">
              <a:buNone/>
            </a:pPr>
            <a:r>
              <a:rPr lang="de-DE" err="1"/>
              <a:t>while</a:t>
            </a:r>
            <a:r>
              <a:rPr lang="de-DE"/>
              <a:t> 1: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text</a:t>
            </a:r>
            <a:r>
              <a:rPr lang="de-DE"/>
              <a:t> = </a:t>
            </a:r>
            <a:r>
              <a:rPr lang="de-DE" err="1"/>
              <a:t>raw_input</a:t>
            </a:r>
            <a:r>
              <a:rPr lang="de-DE"/>
              <a:t>("Text </a:t>
            </a:r>
            <a:r>
              <a:rPr lang="de-DE" err="1"/>
              <a:t>to</a:t>
            </a:r>
            <a:r>
              <a:rPr lang="de-DE"/>
              <a:t> send: ")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== "</a:t>
            </a:r>
            <a:r>
              <a:rPr lang="de-DE" err="1"/>
              <a:t>quit</a:t>
            </a:r>
            <a:r>
              <a:rPr lang="de-DE"/>
              <a:t>":</a:t>
            </a:r>
          </a:p>
          <a:p>
            <a:pPr marL="0" indent="0">
              <a:buNone/>
            </a:pPr>
            <a:r>
              <a:rPr lang="de-DE"/>
              <a:t>        break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s.send</a:t>
            </a:r>
            <a:r>
              <a:rPr lang="de-DE"/>
              <a:t>(</a:t>
            </a:r>
            <a:r>
              <a:rPr lang="de-DE" err="1"/>
              <a:t>text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data</a:t>
            </a:r>
            <a:r>
              <a:rPr lang="de-DE"/>
              <a:t> = </a:t>
            </a:r>
            <a:r>
              <a:rPr lang="de-DE" err="1"/>
              <a:t>s.recv</a:t>
            </a:r>
            <a:r>
              <a:rPr lang="de-DE"/>
              <a:t>(</a:t>
            </a:r>
            <a:r>
              <a:rPr lang="de-DE" err="1"/>
              <a:t>size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print</a:t>
            </a:r>
            <a:r>
              <a:rPr lang="de-DE"/>
              <a:t>(</a:t>
            </a:r>
            <a:r>
              <a:rPr lang="de-DE" err="1"/>
              <a:t>data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s.close</a:t>
            </a:r>
            <a:r>
              <a:rPr lang="de-DE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88695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BA31-FCB2-D742-AEED-9F5E04D6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1F6-35A5-A643-8A88-CCF4BFB6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The </a:t>
            </a:r>
            <a:r>
              <a:rPr lang="de-DE" err="1"/>
              <a:t>client</a:t>
            </a:r>
            <a:r>
              <a:rPr lang="de-DE"/>
              <a:t> </a:t>
            </a:r>
            <a:r>
              <a:rPr lang="de-DE" err="1"/>
              <a:t>specifies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address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server</a:t>
            </a:r>
            <a:endParaRPr lang="de-DE"/>
          </a:p>
          <a:p>
            <a:r>
              <a:rPr lang="de-DE"/>
              <a:t>The </a:t>
            </a:r>
            <a:r>
              <a:rPr lang="de-DE" err="1"/>
              <a:t>server</a:t>
            </a:r>
            <a:r>
              <a:rPr lang="de-DE"/>
              <a:t> </a:t>
            </a:r>
            <a:r>
              <a:rPr lang="de-DE" err="1"/>
              <a:t>specifies</a:t>
            </a:r>
            <a:r>
              <a:rPr lang="de-DE"/>
              <a:t> an </a:t>
            </a:r>
            <a:r>
              <a:rPr lang="de-DE" err="1"/>
              <a:t>empty</a:t>
            </a:r>
            <a:r>
              <a:rPr lang="de-DE"/>
              <a:t> </a:t>
            </a:r>
            <a:r>
              <a:rPr lang="de-DE" err="1"/>
              <a:t>address</a:t>
            </a:r>
            <a:r>
              <a:rPr lang="de-DE"/>
              <a:t> (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server</a:t>
            </a:r>
            <a:r>
              <a:rPr lang="de-DE"/>
              <a:t> will find </a:t>
            </a:r>
            <a:r>
              <a:rPr lang="de-DE" err="1"/>
              <a:t>its</a:t>
            </a:r>
            <a:r>
              <a:rPr lang="de-DE"/>
              <a:t> BT </a:t>
            </a:r>
            <a:r>
              <a:rPr lang="de-DE" err="1"/>
              <a:t>adapter</a:t>
            </a:r>
            <a:r>
              <a:rPr lang="de-DE"/>
              <a:t> </a:t>
            </a:r>
            <a:r>
              <a:rPr lang="de-DE" err="1"/>
              <a:t>address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itself</a:t>
            </a:r>
            <a:r>
              <a:rPr lang="de-DE"/>
              <a:t>)</a:t>
            </a:r>
          </a:p>
          <a:p>
            <a:r>
              <a:rPr lang="de-DE"/>
              <a:t>The </a:t>
            </a:r>
            <a:r>
              <a:rPr lang="de-DE" err="1"/>
              <a:t>port</a:t>
            </a:r>
            <a:r>
              <a:rPr lang="de-DE"/>
              <a:t> </a:t>
            </a:r>
            <a:r>
              <a:rPr lang="de-DE" err="1"/>
              <a:t>number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, but must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same in </a:t>
            </a:r>
            <a:r>
              <a:rPr lang="de-DE" err="1"/>
              <a:t>both</a:t>
            </a:r>
            <a:r>
              <a:rPr lang="de-DE"/>
              <a:t> </a:t>
            </a:r>
            <a:r>
              <a:rPr lang="de-DE" err="1"/>
              <a:t>client</a:t>
            </a:r>
            <a:r>
              <a:rPr lang="de-DE"/>
              <a:t> &amp; </a:t>
            </a:r>
            <a:r>
              <a:rPr lang="de-DE" err="1"/>
              <a:t>server</a:t>
            </a:r>
            <a:endParaRPr lang="de-DE"/>
          </a:p>
          <a:p>
            <a:r>
              <a:rPr lang="de-DE"/>
              <a:t>The </a:t>
            </a:r>
            <a:r>
              <a:rPr lang="de-DE" err="1"/>
              <a:t>size</a:t>
            </a:r>
            <a:r>
              <a:rPr lang="de-DE"/>
              <a:t> </a:t>
            </a:r>
            <a:r>
              <a:rPr lang="de-DE" err="1"/>
              <a:t>value</a:t>
            </a:r>
            <a:r>
              <a:rPr lang="de-DE"/>
              <a:t> </a:t>
            </a:r>
            <a:r>
              <a:rPr lang="de-DE" err="1"/>
              <a:t>indicates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maximum</a:t>
            </a:r>
            <a:r>
              <a:rPr lang="de-DE"/>
              <a:t> </a:t>
            </a:r>
            <a:r>
              <a:rPr lang="de-DE" err="1"/>
              <a:t>size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a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transfer</a:t>
            </a:r>
            <a:endParaRPr lang="de-DE"/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258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8972-D2CC-D24F-9AD6-8DFD8767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Client/Server Communication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EE771-E323-BA4F-A273-85AADE175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21070"/>
            <a:ext cx="5791200" cy="5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2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>
            <a:extLst>
              <a:ext uri="{FF2B5EF4-FFF2-40B4-BE49-F238E27FC236}">
                <a16:creationId xmlns:a16="http://schemas.microsoft.com/office/drawing/2014/main" id="{AE00CEEA-D389-9E46-AFA8-211ACBD0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00213"/>
            <a:ext cx="4537075" cy="4319587"/>
          </a:xfrm>
          <a:prstGeom prst="rect">
            <a:avLst/>
          </a:prstGeom>
          <a:solidFill>
            <a:srgbClr val="C0C0C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2" name="AutoShape 4">
            <a:extLst>
              <a:ext uri="{FF2B5EF4-FFF2-40B4-BE49-F238E27FC236}">
                <a16:creationId xmlns:a16="http://schemas.microsoft.com/office/drawing/2014/main" id="{670F9FB2-7B50-2A4C-8CCD-C7A0B7F3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91013"/>
            <a:ext cx="1143000" cy="990600"/>
          </a:xfrm>
          <a:prstGeom prst="leftArrow">
            <a:avLst>
              <a:gd name="adj1" fmla="val 50000"/>
              <a:gd name="adj2" fmla="val 2884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3" name="Rectangle 5">
            <a:extLst>
              <a:ext uri="{FF2B5EF4-FFF2-40B4-BE49-F238E27FC236}">
                <a16:creationId xmlns:a16="http://schemas.microsoft.com/office/drawing/2014/main" id="{59A00607-E48C-1942-AC7A-F9BBE298B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3213100"/>
            <a:ext cx="3959225" cy="2447925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4" name="Rectangle 6">
            <a:extLst>
              <a:ext uri="{FF2B5EF4-FFF2-40B4-BE49-F238E27FC236}">
                <a16:creationId xmlns:a16="http://schemas.microsoft.com/office/drawing/2014/main" id="{A63FE36D-6C08-534B-A613-82604C7F4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4579938"/>
            <a:ext cx="3384550" cy="792162"/>
          </a:xfrm>
          <a:prstGeom prst="rect">
            <a:avLst/>
          </a:prstGeom>
          <a:solidFill>
            <a:srgbClr val="727F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latin typeface="Arial" panose="020B0604020202020204" pitchFamily="34" charset="0"/>
              </a:rPr>
              <a:t>IEEE 802.15.4</a:t>
            </a:r>
          </a:p>
        </p:txBody>
      </p:sp>
      <p:sp>
        <p:nvSpPr>
          <p:cNvPr id="288775" name="Rectangle 7">
            <a:extLst>
              <a:ext uri="{FF2B5EF4-FFF2-40B4-BE49-F238E27FC236}">
                <a16:creationId xmlns:a16="http://schemas.microsoft.com/office/drawing/2014/main" id="{0FCA39B7-4E6D-6845-A671-57917FB9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989138"/>
            <a:ext cx="3384550" cy="936625"/>
          </a:xfrm>
          <a:prstGeom prst="rect">
            <a:avLst/>
          </a:prstGeom>
          <a:solidFill>
            <a:srgbClr val="FFD20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latin typeface="Arial" panose="020B0604020202020204" pitchFamily="34" charset="0"/>
              </a:rPr>
              <a:t>Application Profile</a:t>
            </a:r>
          </a:p>
        </p:txBody>
      </p:sp>
      <p:sp>
        <p:nvSpPr>
          <p:cNvPr id="288776" name="Rectangle 8">
            <a:extLst>
              <a:ext uri="{FF2B5EF4-FFF2-40B4-BE49-F238E27FC236}">
                <a16:creationId xmlns:a16="http://schemas.microsoft.com/office/drawing/2014/main" id="{0024C4E3-65C1-0F47-894D-A1D869C6D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3500438"/>
            <a:ext cx="3384550" cy="790575"/>
          </a:xfrm>
          <a:prstGeom prst="rect">
            <a:avLst/>
          </a:prstGeom>
          <a:solidFill>
            <a:srgbClr val="FE77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latin typeface="Arial" panose="020B0604020202020204" pitchFamily="34" charset="0"/>
              </a:rPr>
              <a:t>ZigBee Stack</a:t>
            </a:r>
          </a:p>
        </p:txBody>
      </p:sp>
      <p:sp>
        <p:nvSpPr>
          <p:cNvPr id="288777" name="Text Box 9">
            <a:extLst>
              <a:ext uri="{FF2B5EF4-FFF2-40B4-BE49-F238E27FC236}">
                <a16:creationId xmlns:a16="http://schemas.microsoft.com/office/drawing/2014/main" id="{8983DA9A-B4FE-0E4F-A051-23A0CEB32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081213"/>
            <a:ext cx="1512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>
                <a:latin typeface="Arial" panose="020B0604020202020204" pitchFamily="34" charset="0"/>
              </a:rPr>
              <a:t>Certified Product</a:t>
            </a:r>
          </a:p>
        </p:txBody>
      </p:sp>
      <p:sp>
        <p:nvSpPr>
          <p:cNvPr id="288778" name="Text Box 10">
            <a:extLst>
              <a:ext uri="{FF2B5EF4-FFF2-40B4-BE49-F238E27FC236}">
                <a16:creationId xmlns:a16="http://schemas.microsoft.com/office/drawing/2014/main" id="{43D81CAE-A0B0-BA4A-9507-4605E971D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291013"/>
            <a:ext cx="180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>
                <a:latin typeface="Arial" panose="020B0604020202020204" pitchFamily="34" charset="0"/>
              </a:rPr>
              <a:t>Compliant Platform</a:t>
            </a:r>
          </a:p>
        </p:txBody>
      </p:sp>
      <p:sp>
        <p:nvSpPr>
          <p:cNvPr id="288779" name="AutoShape 11">
            <a:extLst>
              <a:ext uri="{FF2B5EF4-FFF2-40B4-BE49-F238E27FC236}">
                <a16:creationId xmlns:a16="http://schemas.microsoft.com/office/drawing/2014/main" id="{94A0D131-FF8C-E24B-B17C-62816C09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43413"/>
            <a:ext cx="6858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0" name="AutoShape 12">
            <a:extLst>
              <a:ext uri="{FF2B5EF4-FFF2-40B4-BE49-F238E27FC236}">
                <a16:creationId xmlns:a16="http://schemas.microsoft.com/office/drawing/2014/main" id="{9CE615DF-E3C8-B146-B1EE-9EE5594C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57413"/>
            <a:ext cx="6858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BAF939-1B15-E044-9908-DCD206F5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ZigBee Product</a:t>
            </a:r>
          </a:p>
        </p:txBody>
      </p:sp>
    </p:spTree>
    <p:extLst>
      <p:ext uri="{BB962C8B-B14F-4D97-AF65-F5344CB8AC3E}">
        <p14:creationId xmlns:p14="http://schemas.microsoft.com/office/powerpoint/2010/main" val="4516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9EAA11-2CC1-1040-9860-3CF9CA758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Characteristics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58B129B-8025-B54A-B2E6-43767E05C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en-US" altLang="zh-TW"/>
              <a:t>Low cost</a:t>
            </a:r>
          </a:p>
          <a:p>
            <a:r>
              <a:rPr lang="en-US" altLang="zh-TW"/>
              <a:t>Low power consumption</a:t>
            </a:r>
          </a:p>
          <a:p>
            <a:r>
              <a:rPr lang="en-US" altLang="zh-TW"/>
              <a:t>Low data rate</a:t>
            </a:r>
          </a:p>
          <a:p>
            <a:r>
              <a:rPr lang="en-US" altLang="zh-TW"/>
              <a:t>Relatively short transmission range</a:t>
            </a:r>
          </a:p>
          <a:p>
            <a:r>
              <a:rPr lang="en-US" altLang="zh-TW"/>
              <a:t>Scalability</a:t>
            </a:r>
          </a:p>
          <a:p>
            <a:r>
              <a:rPr lang="en-US" altLang="zh-TW"/>
              <a:t>Reliability</a:t>
            </a:r>
          </a:p>
          <a:p>
            <a:r>
              <a:rPr lang="en-US" altLang="zh-TW"/>
              <a:t>Flexible protocol design suitable for many applications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41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83AB29-18CC-D747-903D-083A53803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altLang="en-US"/>
              <a:t>ZigBee Network Topologies </a:t>
            </a:r>
            <a:endParaRPr lang="en-US" altLang="zh-TW"/>
          </a:p>
        </p:txBody>
      </p:sp>
      <p:grpSp>
        <p:nvGrpSpPr>
          <p:cNvPr id="18478" name="Group 46">
            <a:extLst>
              <a:ext uri="{FF2B5EF4-FFF2-40B4-BE49-F238E27FC236}">
                <a16:creationId xmlns:a16="http://schemas.microsoft.com/office/drawing/2014/main" id="{6195CF9C-5D97-C24C-A1EB-8264327F750F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349500"/>
            <a:ext cx="1584325" cy="1531938"/>
            <a:chOff x="476" y="1744"/>
            <a:chExt cx="998" cy="965"/>
          </a:xfrm>
        </p:grpSpPr>
        <p:grpSp>
          <p:nvGrpSpPr>
            <p:cNvPr id="18462" name="Group 30">
              <a:extLst>
                <a:ext uri="{FF2B5EF4-FFF2-40B4-BE49-F238E27FC236}">
                  <a16:creationId xmlns:a16="http://schemas.microsoft.com/office/drawing/2014/main" id="{37B437DA-55D3-454E-8D82-F1D11DD22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744"/>
              <a:ext cx="998" cy="824"/>
              <a:chOff x="476" y="1744"/>
              <a:chExt cx="998" cy="824"/>
            </a:xfrm>
          </p:grpSpPr>
          <p:grpSp>
            <p:nvGrpSpPr>
              <p:cNvPr id="18457" name="Group 25">
                <a:extLst>
                  <a:ext uri="{FF2B5EF4-FFF2-40B4-BE49-F238E27FC236}">
                    <a16:creationId xmlns:a16="http://schemas.microsoft.com/office/drawing/2014/main" id="{3B572E37-7A39-AE4E-998F-2938CC3FB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" y="1797"/>
                <a:ext cx="998" cy="771"/>
                <a:chOff x="476" y="1797"/>
                <a:chExt cx="998" cy="771"/>
              </a:xfrm>
            </p:grpSpPr>
            <p:grpSp>
              <p:nvGrpSpPr>
                <p:cNvPr id="18456" name="Group 24">
                  <a:extLst>
                    <a:ext uri="{FF2B5EF4-FFF2-40B4-BE49-F238E27FC236}">
                      <a16:creationId xmlns:a16="http://schemas.microsoft.com/office/drawing/2014/main" id="{678643FD-C345-4D4F-9E9A-835395F1B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" y="1797"/>
                  <a:ext cx="817" cy="726"/>
                  <a:chOff x="567" y="1797"/>
                  <a:chExt cx="817" cy="726"/>
                </a:xfrm>
              </p:grpSpPr>
              <p:sp>
                <p:nvSpPr>
                  <p:cNvPr id="18450" name="Line 18">
                    <a:extLst>
                      <a:ext uri="{FF2B5EF4-FFF2-40B4-BE49-F238E27FC236}">
                        <a16:creationId xmlns:a16="http://schemas.microsoft.com/office/drawing/2014/main" id="{623ED758-7012-114F-B415-FFEC6361E0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75" y="1797"/>
                    <a:ext cx="45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1" name="Line 19">
                    <a:extLst>
                      <a:ext uri="{FF2B5EF4-FFF2-40B4-BE49-F238E27FC236}">
                        <a16:creationId xmlns:a16="http://schemas.microsoft.com/office/drawing/2014/main" id="{94DE21F3-A93A-C048-B6EC-DE2441D564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66" y="1933"/>
                    <a:ext cx="318" cy="27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3" name="Line 21">
                    <a:extLst>
                      <a:ext uri="{FF2B5EF4-FFF2-40B4-BE49-F238E27FC236}">
                        <a16:creationId xmlns:a16="http://schemas.microsoft.com/office/drawing/2014/main" id="{F7D47EB8-D79C-A941-8BC3-7951866CD5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7" y="2024"/>
                    <a:ext cx="408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5" name="Line 23">
                    <a:extLst>
                      <a:ext uri="{FF2B5EF4-FFF2-40B4-BE49-F238E27FC236}">
                        <a16:creationId xmlns:a16="http://schemas.microsoft.com/office/drawing/2014/main" id="{1C33A9E1-C87E-7C40-88B9-A05EBC24CC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0" y="2251"/>
                    <a:ext cx="363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4" name="Line 22">
                    <a:extLst>
                      <a:ext uri="{FF2B5EF4-FFF2-40B4-BE49-F238E27FC236}">
                        <a16:creationId xmlns:a16="http://schemas.microsoft.com/office/drawing/2014/main" id="{D47AC523-E934-EC44-8BC6-F4E3F33D7E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2251"/>
                    <a:ext cx="272" cy="2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2" name="Oval 20">
                    <a:extLst>
                      <a:ext uri="{FF2B5EF4-FFF2-40B4-BE49-F238E27FC236}">
                        <a16:creationId xmlns:a16="http://schemas.microsoft.com/office/drawing/2014/main" id="{8DFB86CA-6361-8E49-8767-1FB4F08FE2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160"/>
                    <a:ext cx="136" cy="1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47" name="Oval 15">
                  <a:extLst>
                    <a:ext uri="{FF2B5EF4-FFF2-40B4-BE49-F238E27FC236}">
                      <a16:creationId xmlns:a16="http://schemas.microsoft.com/office/drawing/2014/main" id="{627221A3-235A-0F45-8521-D5CF7079F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136" cy="1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8" name="Oval 16">
                  <a:extLst>
                    <a:ext uri="{FF2B5EF4-FFF2-40B4-BE49-F238E27FC236}">
                      <a16:creationId xmlns:a16="http://schemas.microsoft.com/office/drawing/2014/main" id="{233CF16E-597B-6746-B10D-F2967C15C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8" y="1842"/>
                  <a:ext cx="136" cy="1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9" name="Oval 17">
                  <a:extLst>
                    <a:ext uri="{FF2B5EF4-FFF2-40B4-BE49-F238E27FC236}">
                      <a16:creationId xmlns:a16="http://schemas.microsoft.com/office/drawing/2014/main" id="{E3689A84-2116-A84C-A3C7-54675B0FF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432"/>
                  <a:ext cx="136" cy="1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60" name="Oval 28">
                <a:extLst>
                  <a:ext uri="{FF2B5EF4-FFF2-40B4-BE49-F238E27FC236}">
                    <a16:creationId xmlns:a16="http://schemas.microsoft.com/office/drawing/2014/main" id="{8D2A90B0-133D-9744-BFE6-5B136892F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744"/>
                <a:ext cx="136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Oval 29">
                <a:extLst>
                  <a:ext uri="{FF2B5EF4-FFF2-40B4-BE49-F238E27FC236}">
                    <a16:creationId xmlns:a16="http://schemas.microsoft.com/office/drawing/2014/main" id="{DCFD460E-6A29-1644-8663-9DAD608A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432"/>
                <a:ext cx="136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77" name="Text Box 45">
              <a:extLst>
                <a:ext uri="{FF2B5EF4-FFF2-40B4-BE49-F238E27FC236}">
                  <a16:creationId xmlns:a16="http://schemas.microsoft.com/office/drawing/2014/main" id="{3CDA2536-082C-A74F-9C01-6D8228CC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478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1" lang="en-US" altLang="zh-TW" sz="1800" b="0"/>
                <a:t>Star</a:t>
              </a:r>
            </a:p>
          </p:txBody>
        </p:sp>
      </p:grpSp>
      <p:grpSp>
        <p:nvGrpSpPr>
          <p:cNvPr id="18522" name="Group 90">
            <a:extLst>
              <a:ext uri="{FF2B5EF4-FFF2-40B4-BE49-F238E27FC236}">
                <a16:creationId xmlns:a16="http://schemas.microsoft.com/office/drawing/2014/main" id="{65276664-844B-6840-8CFE-D447A6F75397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2349500"/>
            <a:ext cx="2306637" cy="1727200"/>
            <a:chOff x="2835" y="1344"/>
            <a:chExt cx="1453" cy="1088"/>
          </a:xfrm>
        </p:grpSpPr>
        <p:grpSp>
          <p:nvGrpSpPr>
            <p:cNvPr id="18520" name="Group 88">
              <a:extLst>
                <a:ext uri="{FF2B5EF4-FFF2-40B4-BE49-F238E27FC236}">
                  <a16:creationId xmlns:a16="http://schemas.microsoft.com/office/drawing/2014/main" id="{CA0C1DC4-A188-8940-B40C-DB2A18654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344"/>
              <a:ext cx="1406" cy="1088"/>
              <a:chOff x="2835" y="1344"/>
              <a:chExt cx="1406" cy="1088"/>
            </a:xfrm>
          </p:grpSpPr>
          <p:sp>
            <p:nvSpPr>
              <p:cNvPr id="18516" name="Line 84">
                <a:extLst>
                  <a:ext uri="{FF2B5EF4-FFF2-40B4-BE49-F238E27FC236}">
                    <a16:creationId xmlns:a16="http://schemas.microsoft.com/office/drawing/2014/main" id="{A1779AA5-1654-8D4F-968F-E64578516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6" y="2069"/>
                <a:ext cx="9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Line 85">
                <a:extLst>
                  <a:ext uri="{FF2B5EF4-FFF2-40B4-BE49-F238E27FC236}">
                    <a16:creationId xmlns:a16="http://schemas.microsoft.com/office/drawing/2014/main" id="{4D2F3B3D-7E71-B346-9FF2-E78730AB0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2069"/>
                <a:ext cx="363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Oval 86">
                <a:extLst>
                  <a:ext uri="{FF2B5EF4-FFF2-40B4-BE49-F238E27FC236}">
                    <a16:creationId xmlns:a16="http://schemas.microsoft.com/office/drawing/2014/main" id="{C2F5F2EF-E4C5-984F-9347-F2ECE5F83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296"/>
                <a:ext cx="136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Oval 87">
                <a:extLst>
                  <a:ext uri="{FF2B5EF4-FFF2-40B4-BE49-F238E27FC236}">
                    <a16:creationId xmlns:a16="http://schemas.microsoft.com/office/drawing/2014/main" id="{02C25CBA-E832-3A46-91ED-A0DD1CBE2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2205"/>
                <a:ext cx="136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15" name="Group 83">
                <a:extLst>
                  <a:ext uri="{FF2B5EF4-FFF2-40B4-BE49-F238E27FC236}">
                    <a16:creationId xmlns:a16="http://schemas.microsoft.com/office/drawing/2014/main" id="{AB0B2866-91F5-D146-9FCD-D238C482D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5" y="1344"/>
                <a:ext cx="1009" cy="819"/>
                <a:chOff x="2925" y="1616"/>
                <a:chExt cx="1009" cy="819"/>
              </a:xfrm>
            </p:grpSpPr>
            <p:sp>
              <p:nvSpPr>
                <p:cNvPr id="18510" name="Line 78">
                  <a:extLst>
                    <a:ext uri="{FF2B5EF4-FFF2-40B4-BE49-F238E27FC236}">
                      <a16:creationId xmlns:a16="http://schemas.microsoft.com/office/drawing/2014/main" id="{4A94E51F-E0C7-3147-9EED-6C5E40F7D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3" y="2341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1" name="Line 79">
                  <a:extLst>
                    <a:ext uri="{FF2B5EF4-FFF2-40B4-BE49-F238E27FC236}">
                      <a16:creationId xmlns:a16="http://schemas.microsoft.com/office/drawing/2014/main" id="{E082BDFA-4390-4C4C-A1ED-E892A8035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3" y="1706"/>
                  <a:ext cx="45" cy="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2" name="Line 80">
                  <a:extLst>
                    <a:ext uri="{FF2B5EF4-FFF2-40B4-BE49-F238E27FC236}">
                      <a16:creationId xmlns:a16="http://schemas.microsoft.com/office/drawing/2014/main" id="{AF34093F-7922-3749-8923-0D905A6D6E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4" y="1661"/>
                  <a:ext cx="499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3" name="Line 81">
                  <a:extLst>
                    <a:ext uri="{FF2B5EF4-FFF2-40B4-BE49-F238E27FC236}">
                      <a16:creationId xmlns:a16="http://schemas.microsoft.com/office/drawing/2014/main" id="{AED6373D-C963-2A42-8961-F92EECE2F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71" y="1661"/>
                  <a:ext cx="363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4" name="Line 82">
                  <a:extLst>
                    <a:ext uri="{FF2B5EF4-FFF2-40B4-BE49-F238E27FC236}">
                      <a16:creationId xmlns:a16="http://schemas.microsoft.com/office/drawing/2014/main" id="{5A76B5B4-1D20-6C4C-AC94-1BBD992319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" y="2024"/>
                  <a:ext cx="272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509" name="Group 77">
                  <a:extLst>
                    <a:ext uri="{FF2B5EF4-FFF2-40B4-BE49-F238E27FC236}">
                      <a16:creationId xmlns:a16="http://schemas.microsoft.com/office/drawing/2014/main" id="{5DFA1C9C-981F-2D48-8E76-2F40A953BA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25" y="1616"/>
                  <a:ext cx="1009" cy="819"/>
                  <a:chOff x="2336" y="2072"/>
                  <a:chExt cx="1009" cy="819"/>
                </a:xfrm>
              </p:grpSpPr>
              <p:sp>
                <p:nvSpPr>
                  <p:cNvPr id="18485" name="Line 53">
                    <a:extLst>
                      <a:ext uri="{FF2B5EF4-FFF2-40B4-BE49-F238E27FC236}">
                        <a16:creationId xmlns:a16="http://schemas.microsoft.com/office/drawing/2014/main" id="{8EC47225-B1B6-A347-BF4C-4724746849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44" y="2160"/>
                    <a:ext cx="181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6" name="Line 54">
                    <a:extLst>
                      <a:ext uri="{FF2B5EF4-FFF2-40B4-BE49-F238E27FC236}">
                        <a16:creationId xmlns:a16="http://schemas.microsoft.com/office/drawing/2014/main" id="{E11FD439-C5EB-E348-845F-5486AA914A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2205"/>
                    <a:ext cx="318" cy="27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7" name="Line 55">
                    <a:extLst>
                      <a:ext uri="{FF2B5EF4-FFF2-40B4-BE49-F238E27FC236}">
                        <a16:creationId xmlns:a16="http://schemas.microsoft.com/office/drawing/2014/main" id="{224B0D9A-7658-A844-BC52-D7D8D284D4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6" y="2477"/>
                    <a:ext cx="454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8" name="Line 56">
                    <a:extLst>
                      <a:ext uri="{FF2B5EF4-FFF2-40B4-BE49-F238E27FC236}">
                        <a16:creationId xmlns:a16="http://schemas.microsoft.com/office/drawing/2014/main" id="{30C61D56-F307-CC4E-9C5C-D048B3D2B0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5" y="2523"/>
                    <a:ext cx="363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9" name="Line 57">
                    <a:extLst>
                      <a:ext uri="{FF2B5EF4-FFF2-40B4-BE49-F238E27FC236}">
                        <a16:creationId xmlns:a16="http://schemas.microsoft.com/office/drawing/2014/main" id="{06A773E1-450C-2F4B-A1C1-1AAD88FA39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3" y="2523"/>
                    <a:ext cx="227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1" name="Oval 69">
                    <a:extLst>
                      <a:ext uri="{FF2B5EF4-FFF2-40B4-BE49-F238E27FC236}">
                        <a16:creationId xmlns:a16="http://schemas.microsoft.com/office/drawing/2014/main" id="{7EF5D67A-3D0D-A44B-AEB5-4530DE5C04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5" y="2432"/>
                    <a:ext cx="136" cy="13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2" name="Oval 70">
                    <a:extLst>
                      <a:ext uri="{FF2B5EF4-FFF2-40B4-BE49-F238E27FC236}">
                        <a16:creationId xmlns:a16="http://schemas.microsoft.com/office/drawing/2014/main" id="{805D9785-135C-F745-AB4A-5ED9A28DBA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2115"/>
                    <a:ext cx="136" cy="13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3" name="Oval 71">
                    <a:extLst>
                      <a:ext uri="{FF2B5EF4-FFF2-40B4-BE49-F238E27FC236}">
                        <a16:creationId xmlns:a16="http://schemas.microsoft.com/office/drawing/2014/main" id="{55EFDF5A-102A-A848-B499-892AD99ED5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2721"/>
                    <a:ext cx="136" cy="13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4" name="Oval 72">
                    <a:extLst>
                      <a:ext uri="{FF2B5EF4-FFF2-40B4-BE49-F238E27FC236}">
                        <a16:creationId xmlns:a16="http://schemas.microsoft.com/office/drawing/2014/main" id="{B2AC02D5-C061-EF43-90F4-28F06F6164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89" y="2755"/>
                    <a:ext cx="136" cy="13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5" name="Oval 73">
                    <a:extLst>
                      <a:ext uri="{FF2B5EF4-FFF2-40B4-BE49-F238E27FC236}">
                        <a16:creationId xmlns:a16="http://schemas.microsoft.com/office/drawing/2014/main" id="{9521C0D6-89B6-D443-8BA2-33E2B26585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2421"/>
                    <a:ext cx="136" cy="13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8" name="Oval 76">
                    <a:extLst>
                      <a:ext uri="{FF2B5EF4-FFF2-40B4-BE49-F238E27FC236}">
                        <a16:creationId xmlns:a16="http://schemas.microsoft.com/office/drawing/2014/main" id="{2C713C83-9F75-8F4B-ADF2-AF17CCCB68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2072"/>
                    <a:ext cx="136" cy="1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8521" name="Text Box 89">
              <a:extLst>
                <a:ext uri="{FF2B5EF4-FFF2-40B4-BE49-F238E27FC236}">
                  <a16:creationId xmlns:a16="http://schemas.microsoft.com/office/drawing/2014/main" id="{1A1AD8E4-862C-844A-86A1-591E748C7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" y="1673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1" lang="en-US" altLang="zh-TW" sz="1800" b="0"/>
                <a:t>Mesh</a:t>
              </a:r>
            </a:p>
          </p:txBody>
        </p:sp>
      </p:grpSp>
      <p:grpSp>
        <p:nvGrpSpPr>
          <p:cNvPr id="18588" name="Group 156">
            <a:extLst>
              <a:ext uri="{FF2B5EF4-FFF2-40B4-BE49-F238E27FC236}">
                <a16:creationId xmlns:a16="http://schemas.microsoft.com/office/drawing/2014/main" id="{E081B20B-3D6E-214B-B221-5A69A00B0CBC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4076700"/>
            <a:ext cx="3365500" cy="1800225"/>
            <a:chOff x="1746" y="2568"/>
            <a:chExt cx="2120" cy="1134"/>
          </a:xfrm>
        </p:grpSpPr>
        <p:grpSp>
          <p:nvGrpSpPr>
            <p:cNvPr id="18586" name="Group 154">
              <a:extLst>
                <a:ext uri="{FF2B5EF4-FFF2-40B4-BE49-F238E27FC236}">
                  <a16:creationId xmlns:a16="http://schemas.microsoft.com/office/drawing/2014/main" id="{6D4C2081-E806-B24B-AD49-DE8C62098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" y="2568"/>
              <a:ext cx="1543" cy="1134"/>
              <a:chOff x="793" y="2523"/>
              <a:chExt cx="1543" cy="1134"/>
            </a:xfrm>
          </p:grpSpPr>
          <p:sp>
            <p:nvSpPr>
              <p:cNvPr id="18578" name="Line 146">
                <a:extLst>
                  <a:ext uri="{FF2B5EF4-FFF2-40B4-BE49-F238E27FC236}">
                    <a16:creationId xmlns:a16="http://schemas.microsoft.com/office/drawing/2014/main" id="{8503AB9D-E472-8D41-A63B-034A527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3113"/>
                <a:ext cx="408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Line 147">
                <a:extLst>
                  <a:ext uri="{FF2B5EF4-FFF2-40B4-BE49-F238E27FC236}">
                    <a16:creationId xmlns:a16="http://schemas.microsoft.com/office/drawing/2014/main" id="{1E4AD85E-3332-024E-8FB4-9D7D7757F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1" y="3339"/>
                <a:ext cx="46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0" name="Line 148">
                <a:extLst>
                  <a:ext uri="{FF2B5EF4-FFF2-40B4-BE49-F238E27FC236}">
                    <a16:creationId xmlns:a16="http://schemas.microsoft.com/office/drawing/2014/main" id="{CACA002B-7C3D-9D4A-95EC-0EB9C3622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82" y="3294"/>
                <a:ext cx="408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74" name="Group 142">
                <a:extLst>
                  <a:ext uri="{FF2B5EF4-FFF2-40B4-BE49-F238E27FC236}">
                    <a16:creationId xmlns:a16="http://schemas.microsoft.com/office/drawing/2014/main" id="{1E1D5E0A-8C9C-884C-A139-3FBC246D9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3" y="2523"/>
                <a:ext cx="1270" cy="1134"/>
                <a:chOff x="793" y="2523"/>
                <a:chExt cx="1270" cy="1134"/>
              </a:xfrm>
            </p:grpSpPr>
            <p:sp>
              <p:nvSpPr>
                <p:cNvPr id="18565" name="Line 133">
                  <a:extLst>
                    <a:ext uri="{FF2B5EF4-FFF2-40B4-BE49-F238E27FC236}">
                      <a16:creationId xmlns:a16="http://schemas.microsoft.com/office/drawing/2014/main" id="{C4EC1AC8-F731-B448-B287-F145DDF5AF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0" y="3430"/>
                  <a:ext cx="181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6" name="Line 134">
                  <a:extLst>
                    <a:ext uri="{FF2B5EF4-FFF2-40B4-BE49-F238E27FC236}">
                      <a16:creationId xmlns:a16="http://schemas.microsoft.com/office/drawing/2014/main" id="{758E7EC4-6F58-0946-ACBD-7A63C2E35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11" y="3158"/>
                  <a:ext cx="318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4" name="Line 132">
                  <a:extLst>
                    <a:ext uri="{FF2B5EF4-FFF2-40B4-BE49-F238E27FC236}">
                      <a16:creationId xmlns:a16="http://schemas.microsoft.com/office/drawing/2014/main" id="{63B42C12-9853-344C-BC3C-85DE6A5595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4" y="3249"/>
                  <a:ext cx="272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7" name="Line 135">
                  <a:extLst>
                    <a:ext uri="{FF2B5EF4-FFF2-40B4-BE49-F238E27FC236}">
                      <a16:creationId xmlns:a16="http://schemas.microsoft.com/office/drawing/2014/main" id="{F082D8F2-E616-1443-A874-D3446F41D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0" y="3430"/>
                  <a:ext cx="181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8" name="Line 136">
                  <a:extLst>
                    <a:ext uri="{FF2B5EF4-FFF2-40B4-BE49-F238E27FC236}">
                      <a16:creationId xmlns:a16="http://schemas.microsoft.com/office/drawing/2014/main" id="{1EA03017-1696-B046-9FBE-44DB5E3DB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11" y="3158"/>
                  <a:ext cx="318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3" name="Line 131">
                  <a:extLst>
                    <a:ext uri="{FF2B5EF4-FFF2-40B4-BE49-F238E27FC236}">
                      <a16:creationId xmlns:a16="http://schemas.microsoft.com/office/drawing/2014/main" id="{FDC4C347-9034-7244-8492-80C10EA352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29" y="2931"/>
                  <a:ext cx="544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2" name="Line 130">
                  <a:extLst>
                    <a:ext uri="{FF2B5EF4-FFF2-40B4-BE49-F238E27FC236}">
                      <a16:creationId xmlns:a16="http://schemas.microsoft.com/office/drawing/2014/main" id="{15AEC865-7BD9-344F-8388-EA40973FB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931"/>
                  <a:ext cx="273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556" name="Group 124">
                  <a:extLst>
                    <a:ext uri="{FF2B5EF4-FFF2-40B4-BE49-F238E27FC236}">
                      <a16:creationId xmlns:a16="http://schemas.microsoft.com/office/drawing/2014/main" id="{2BEFDA78-661C-CD46-8301-0441CA8091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9" y="2523"/>
                  <a:ext cx="771" cy="454"/>
                  <a:chOff x="1202" y="2704"/>
                  <a:chExt cx="771" cy="454"/>
                </a:xfrm>
              </p:grpSpPr>
              <p:sp>
                <p:nvSpPr>
                  <p:cNvPr id="18528" name="Line 96">
                    <a:extLst>
                      <a:ext uri="{FF2B5EF4-FFF2-40B4-BE49-F238E27FC236}">
                        <a16:creationId xmlns:a16="http://schemas.microsoft.com/office/drawing/2014/main" id="{4A211D37-2313-2441-A1CB-C3092FC829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2795"/>
                    <a:ext cx="91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9" name="Line 97">
                    <a:extLst>
                      <a:ext uri="{FF2B5EF4-FFF2-40B4-BE49-F238E27FC236}">
                        <a16:creationId xmlns:a16="http://schemas.microsoft.com/office/drawing/2014/main" id="{7FA1C3F1-6953-674D-BF55-D698B0024B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2931"/>
                    <a:ext cx="363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3" name="Oval 91">
                    <a:extLst>
                      <a:ext uri="{FF2B5EF4-FFF2-40B4-BE49-F238E27FC236}">
                        <a16:creationId xmlns:a16="http://schemas.microsoft.com/office/drawing/2014/main" id="{E99D488B-1748-8D48-A1A1-AC3FCDFE8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2886"/>
                    <a:ext cx="136" cy="13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4" name="Oval 92">
                    <a:extLst>
                      <a:ext uri="{FF2B5EF4-FFF2-40B4-BE49-F238E27FC236}">
                        <a16:creationId xmlns:a16="http://schemas.microsoft.com/office/drawing/2014/main" id="{7D107106-4092-CC4D-932E-9F6B9FA8A7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3022"/>
                    <a:ext cx="136" cy="13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5" name="Oval 93">
                    <a:extLst>
                      <a:ext uri="{FF2B5EF4-FFF2-40B4-BE49-F238E27FC236}">
                        <a16:creationId xmlns:a16="http://schemas.microsoft.com/office/drawing/2014/main" id="{DFF60017-A369-BD49-A190-AE673038A4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2704"/>
                    <a:ext cx="136" cy="13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6" name="Oval 94">
                    <a:extLst>
                      <a:ext uri="{FF2B5EF4-FFF2-40B4-BE49-F238E27FC236}">
                        <a16:creationId xmlns:a16="http://schemas.microsoft.com/office/drawing/2014/main" id="{8BB9D86E-43B3-8D43-9C7B-D4B2DD89E4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886"/>
                    <a:ext cx="136" cy="13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7" name="Line 95">
                    <a:extLst>
                      <a:ext uri="{FF2B5EF4-FFF2-40B4-BE49-F238E27FC236}">
                        <a16:creationId xmlns:a16="http://schemas.microsoft.com/office/drawing/2014/main" id="{6B36B5A4-CEB3-C542-B451-6B8823A064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47" y="2976"/>
                    <a:ext cx="272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4" name="Oval 122">
                    <a:extLst>
                      <a:ext uri="{FF2B5EF4-FFF2-40B4-BE49-F238E27FC236}">
                        <a16:creationId xmlns:a16="http://schemas.microsoft.com/office/drawing/2014/main" id="{2CE7521E-0BE4-294B-AA43-B88767ED73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2886"/>
                    <a:ext cx="136" cy="13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55" name="Oval 123">
                    <a:extLst>
                      <a:ext uri="{FF2B5EF4-FFF2-40B4-BE49-F238E27FC236}">
                        <a16:creationId xmlns:a16="http://schemas.microsoft.com/office/drawing/2014/main" id="{AD6912DE-47A1-9E48-8034-FCE03F28A0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3022"/>
                    <a:ext cx="136" cy="13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57" name="Oval 125">
                  <a:extLst>
                    <a:ext uri="{FF2B5EF4-FFF2-40B4-BE49-F238E27FC236}">
                      <a16:creationId xmlns:a16="http://schemas.microsoft.com/office/drawing/2014/main" id="{DAFE9808-C8C1-6545-B151-199FC866E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3" y="3067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58" name="Oval 126">
                  <a:extLst>
                    <a:ext uri="{FF2B5EF4-FFF2-40B4-BE49-F238E27FC236}">
                      <a16:creationId xmlns:a16="http://schemas.microsoft.com/office/drawing/2014/main" id="{AE6494AA-2E01-A44B-9BA0-C41E5EAC2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7" y="2840"/>
                  <a:ext cx="136" cy="1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59" name="Oval 127">
                  <a:extLst>
                    <a:ext uri="{FF2B5EF4-FFF2-40B4-BE49-F238E27FC236}">
                      <a16:creationId xmlns:a16="http://schemas.microsoft.com/office/drawing/2014/main" id="{F4A14959-09A7-C848-8AAA-8937CB450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" y="3203"/>
                  <a:ext cx="136" cy="1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60" name="Oval 128">
                  <a:extLst>
                    <a:ext uri="{FF2B5EF4-FFF2-40B4-BE49-F238E27FC236}">
                      <a16:creationId xmlns:a16="http://schemas.microsoft.com/office/drawing/2014/main" id="{C7154599-68DB-CB42-9BB5-4D035116E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3339"/>
                  <a:ext cx="136" cy="1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61" name="Oval 129">
                  <a:extLst>
                    <a:ext uri="{FF2B5EF4-FFF2-40B4-BE49-F238E27FC236}">
                      <a16:creationId xmlns:a16="http://schemas.microsoft.com/office/drawing/2014/main" id="{FA7362F8-CF8C-5F46-9FEE-1DBA43573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3521"/>
                  <a:ext cx="136" cy="1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575" name="Oval 143">
                <a:extLst>
                  <a:ext uri="{FF2B5EF4-FFF2-40B4-BE49-F238E27FC236}">
                    <a16:creationId xmlns:a16="http://schemas.microsoft.com/office/drawing/2014/main" id="{F5B1C0F8-2FFE-3744-9810-4AE6FEDB2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3249"/>
                <a:ext cx="136" cy="1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6" name="Oval 144">
                <a:extLst>
                  <a:ext uri="{FF2B5EF4-FFF2-40B4-BE49-F238E27FC236}">
                    <a16:creationId xmlns:a16="http://schemas.microsoft.com/office/drawing/2014/main" id="{A455F221-5C38-E048-8ED5-3D40DB65B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3521"/>
                <a:ext cx="136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7" name="Oval 145">
                <a:extLst>
                  <a:ext uri="{FF2B5EF4-FFF2-40B4-BE49-F238E27FC236}">
                    <a16:creationId xmlns:a16="http://schemas.microsoft.com/office/drawing/2014/main" id="{5A2E91E9-E0B4-0647-A39A-BA8421021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3385"/>
                <a:ext cx="136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87" name="Text Box 155">
              <a:extLst>
                <a:ext uri="{FF2B5EF4-FFF2-40B4-BE49-F238E27FC236}">
                  <a16:creationId xmlns:a16="http://schemas.microsoft.com/office/drawing/2014/main" id="{D8DC7D22-6436-634F-8A2B-EE8980FDA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" y="3080"/>
              <a:ext cx="9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1" lang="en-US" altLang="zh-TW" sz="1800" b="0"/>
                <a:t>Cluster Tree</a:t>
              </a:r>
            </a:p>
            <a:p>
              <a:pPr algn="l" eaLnBrk="1" hangingPunct="1"/>
              <a:endParaRPr kumimoji="1" lang="en-US" altLang="zh-TW" sz="1800" b="0"/>
            </a:p>
          </p:txBody>
        </p:sp>
      </p:grpSp>
      <p:grpSp>
        <p:nvGrpSpPr>
          <p:cNvPr id="18605" name="Group 173">
            <a:extLst>
              <a:ext uri="{FF2B5EF4-FFF2-40B4-BE49-F238E27FC236}">
                <a16:creationId xmlns:a16="http://schemas.microsoft.com/office/drawing/2014/main" id="{ECFE97B8-E59E-B843-9C2D-58899572164C}"/>
              </a:ext>
            </a:extLst>
          </p:cNvPr>
          <p:cNvGrpSpPr>
            <a:grpSpLocks/>
          </p:cNvGrpSpPr>
          <p:nvPr/>
        </p:nvGrpSpPr>
        <p:grpSpPr bwMode="auto">
          <a:xfrm>
            <a:off x="5903913" y="5455805"/>
            <a:ext cx="3163888" cy="1089025"/>
            <a:chOff x="3515" y="3113"/>
            <a:chExt cx="1993" cy="686"/>
          </a:xfrm>
        </p:grpSpPr>
        <p:grpSp>
          <p:nvGrpSpPr>
            <p:cNvPr id="18594" name="Group 162">
              <a:extLst>
                <a:ext uri="{FF2B5EF4-FFF2-40B4-BE49-F238E27FC236}">
                  <a16:creationId xmlns:a16="http://schemas.microsoft.com/office/drawing/2014/main" id="{021D1613-B487-4841-A73A-ED3DE124E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113"/>
              <a:ext cx="1303" cy="404"/>
              <a:chOff x="4241" y="3067"/>
              <a:chExt cx="1303" cy="404"/>
            </a:xfrm>
          </p:grpSpPr>
          <p:sp>
            <p:nvSpPr>
              <p:cNvPr id="18592" name="Oval 160">
                <a:extLst>
                  <a:ext uri="{FF2B5EF4-FFF2-40B4-BE49-F238E27FC236}">
                    <a16:creationId xmlns:a16="http://schemas.microsoft.com/office/drawing/2014/main" id="{33F01744-B61B-C847-9C18-8C4DCEA51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1" y="3113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kumimoji="1" lang="en-US" altLang="en-US" sz="1800" b="0"/>
              </a:p>
            </p:txBody>
          </p:sp>
          <p:sp>
            <p:nvSpPr>
              <p:cNvPr id="18593" name="Text Box 161">
                <a:extLst>
                  <a:ext uri="{FF2B5EF4-FFF2-40B4-BE49-F238E27FC236}">
                    <a16:creationId xmlns:a16="http://schemas.microsoft.com/office/drawing/2014/main" id="{180679DE-3323-7143-8EC5-CFFAC4E436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3067"/>
                <a:ext cx="121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kumimoji="1" lang="en-US" altLang="zh-TW" sz="1800" b="0" dirty="0"/>
                  <a:t> PAN coordinator </a:t>
                </a:r>
              </a:p>
              <a:p>
                <a:pPr algn="l" eaLnBrk="1" hangingPunct="1"/>
                <a:r>
                  <a:rPr kumimoji="1" lang="en-US" altLang="zh-TW" sz="1800" b="0" dirty="0"/>
                  <a:t> </a:t>
                </a:r>
              </a:p>
            </p:txBody>
          </p:sp>
        </p:grpSp>
        <p:grpSp>
          <p:nvGrpSpPr>
            <p:cNvPr id="18599" name="Group 167">
              <a:extLst>
                <a:ext uri="{FF2B5EF4-FFF2-40B4-BE49-F238E27FC236}">
                  <a16:creationId xmlns:a16="http://schemas.microsoft.com/office/drawing/2014/main" id="{FCDD923B-C84A-CB4C-9845-37B2A4D0A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39"/>
              <a:ext cx="1661" cy="233"/>
              <a:chOff x="4241" y="3249"/>
              <a:chExt cx="1661" cy="233"/>
            </a:xfrm>
          </p:grpSpPr>
          <p:sp>
            <p:nvSpPr>
              <p:cNvPr id="18597" name="Oval 165">
                <a:extLst>
                  <a:ext uri="{FF2B5EF4-FFF2-40B4-BE49-F238E27FC236}">
                    <a16:creationId xmlns:a16="http://schemas.microsoft.com/office/drawing/2014/main" id="{28F82115-9E83-C944-B96E-B8D70BD3D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1" y="3294"/>
                <a:ext cx="136" cy="1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8" name="Text Box 166">
                <a:extLst>
                  <a:ext uri="{FF2B5EF4-FFF2-40B4-BE49-F238E27FC236}">
                    <a16:creationId xmlns:a16="http://schemas.microsoft.com/office/drawing/2014/main" id="{64598D8A-C6FD-0B49-A3F5-1B269E4AC0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3249"/>
                <a:ext cx="157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1" lang="en-US" altLang="zh-TW" sz="1800" b="0" dirty="0"/>
                  <a:t> Full Function Device 	</a:t>
                </a:r>
              </a:p>
            </p:txBody>
          </p:sp>
        </p:grpSp>
        <p:grpSp>
          <p:nvGrpSpPr>
            <p:cNvPr id="18604" name="Group 172">
              <a:extLst>
                <a:ext uri="{FF2B5EF4-FFF2-40B4-BE49-F238E27FC236}">
                  <a16:creationId xmlns:a16="http://schemas.microsoft.com/office/drawing/2014/main" id="{9FB3A54D-DABA-F041-A978-6A3FB2E98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566"/>
              <a:ext cx="1993" cy="233"/>
              <a:chOff x="3598" y="3793"/>
              <a:chExt cx="1993" cy="233"/>
            </a:xfrm>
          </p:grpSpPr>
          <p:sp>
            <p:nvSpPr>
              <p:cNvPr id="18602" name="Oval 170">
                <a:extLst>
                  <a:ext uri="{FF2B5EF4-FFF2-40B4-BE49-F238E27FC236}">
                    <a16:creationId xmlns:a16="http://schemas.microsoft.com/office/drawing/2014/main" id="{43432DD5-1F41-4E47-B216-B07EAA06B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3852"/>
                <a:ext cx="136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kumimoji="1" lang="en-US" altLang="en-US" sz="1800" b="0"/>
              </a:p>
            </p:txBody>
          </p:sp>
          <p:sp>
            <p:nvSpPr>
              <p:cNvPr id="18603" name="Text Box 171">
                <a:extLst>
                  <a:ext uri="{FF2B5EF4-FFF2-40B4-BE49-F238E27FC236}">
                    <a16:creationId xmlns:a16="http://schemas.microsoft.com/office/drawing/2014/main" id="{C77A8667-D7AC-6448-9EDD-B45A700711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793"/>
                <a:ext cx="189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1" lang="en-US" altLang="zh-TW" sz="1800" b="0" dirty="0"/>
                  <a:t> Reduced Function Device</a:t>
                </a:r>
                <a:r>
                  <a:rPr kumimoji="1" lang="en-US" altLang="zh-TW" sz="1800" dirty="0"/>
                  <a:t> </a:t>
                </a:r>
                <a:r>
                  <a:rPr kumimoji="1" lang="en-US" altLang="zh-TW" sz="1800" b="0" dirty="0"/>
                  <a:t>	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576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F4F6C0F-7521-8F4A-8542-F17F3A0CE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altLang="en-US"/>
              <a:t>ZigBee Network Topologies</a:t>
            </a:r>
            <a:endParaRPr lang="en-US" altLang="zh-TW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55F9C6B-5B72-7E4D-B6BE-EEDC8F054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zh-TW"/>
              <a:t>Star Topology </a:t>
            </a:r>
          </a:p>
          <a:p>
            <a:pPr lvl="1">
              <a:spcBef>
                <a:spcPct val="0"/>
              </a:spcBef>
            </a:pPr>
            <a:r>
              <a:rPr lang="en-US" altLang="zh-TW"/>
              <a:t>Advantage</a:t>
            </a:r>
          </a:p>
          <a:p>
            <a:pPr lvl="2">
              <a:spcBef>
                <a:spcPct val="0"/>
              </a:spcBef>
            </a:pPr>
            <a:r>
              <a:rPr lang="en-US" altLang="zh-TW"/>
              <a:t>Easy to synchronize</a:t>
            </a:r>
          </a:p>
          <a:p>
            <a:pPr lvl="2">
              <a:spcBef>
                <a:spcPct val="0"/>
              </a:spcBef>
            </a:pPr>
            <a:r>
              <a:rPr lang="en-US" altLang="zh-TW"/>
              <a:t>Low latency</a:t>
            </a:r>
          </a:p>
          <a:p>
            <a:pPr lvl="2">
              <a:spcBef>
                <a:spcPct val="0"/>
              </a:spcBef>
            </a:pPr>
            <a:endParaRPr lang="en-US" altLang="zh-TW"/>
          </a:p>
          <a:p>
            <a:pPr lvl="1"/>
            <a:r>
              <a:rPr lang="en-US" altLang="zh-TW"/>
              <a:t>Disadvantage</a:t>
            </a:r>
          </a:p>
          <a:p>
            <a:pPr lvl="2"/>
            <a:r>
              <a:rPr lang="en-US" altLang="zh-TW"/>
              <a:t> Small scale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607CC8BB-1121-9548-9DC0-980216C3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236913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15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7E9A006-F196-F24F-9356-9ADDB5419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ZigBee Network Topologies</a:t>
            </a:r>
            <a:endParaRPr lang="en-US" altLang="zh-TW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8CFF07-FFE8-C640-9C5F-59EE512C7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zh-TW"/>
              <a:t>Mesh Topology</a:t>
            </a:r>
          </a:p>
          <a:p>
            <a:pPr lvl="1"/>
            <a:r>
              <a:rPr lang="en-US" altLang="zh-TW"/>
              <a:t>Advantage</a:t>
            </a:r>
          </a:p>
          <a:p>
            <a:pPr lvl="2"/>
            <a:r>
              <a:rPr lang="en-US" altLang="zh-TW"/>
              <a:t>Robust multihop communication</a:t>
            </a:r>
          </a:p>
          <a:p>
            <a:pPr lvl="2"/>
            <a:r>
              <a:rPr lang="en-US" altLang="zh-TW"/>
              <a:t>Network is more flexible</a:t>
            </a:r>
          </a:p>
          <a:p>
            <a:pPr lvl="2"/>
            <a:r>
              <a:rPr lang="en-US" altLang="zh-TW"/>
              <a:t>Lower latency</a:t>
            </a:r>
          </a:p>
          <a:p>
            <a:pPr lvl="1"/>
            <a:r>
              <a:rPr lang="en-US" altLang="zh-TW"/>
              <a:t>Disadvantage</a:t>
            </a:r>
          </a:p>
          <a:p>
            <a:pPr lvl="2"/>
            <a:r>
              <a:rPr lang="en-US" altLang="zh-TW"/>
              <a:t>Route discovery is costly</a:t>
            </a:r>
          </a:p>
          <a:p>
            <a:pPr lvl="2"/>
            <a:r>
              <a:rPr lang="en-US" altLang="zh-TW"/>
              <a:t>Needs storage for routing table</a:t>
            </a:r>
          </a:p>
          <a:p>
            <a:pPr lvl="1">
              <a:spcBef>
                <a:spcPct val="0"/>
              </a:spcBef>
            </a:pPr>
            <a:endParaRPr lang="en-US" altLang="zh-TW"/>
          </a:p>
          <a:p>
            <a:pPr>
              <a:spcBef>
                <a:spcPct val="0"/>
              </a:spcBef>
            </a:pPr>
            <a:endParaRPr lang="en-US" altLang="zh-TW"/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EBB63D39-4424-C942-B57A-29CF38E8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26162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47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0C546AC-E3CB-0C4F-8F9E-0149CA3F1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ZigBee Network Topologies</a:t>
            </a:r>
            <a:endParaRPr lang="en-US" altLang="zh-TW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8DF0EA4-9782-574F-8552-9C951F0E2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Cluster Tree</a:t>
            </a:r>
          </a:p>
          <a:p>
            <a:pPr lvl="1"/>
            <a:r>
              <a:rPr lang="en-US" altLang="zh-TW"/>
              <a:t>Advantage</a:t>
            </a:r>
          </a:p>
          <a:p>
            <a:pPr lvl="2"/>
            <a:r>
              <a:rPr lang="en-US" altLang="zh-TW"/>
              <a:t>Low routing cost</a:t>
            </a:r>
          </a:p>
          <a:p>
            <a:pPr lvl="2"/>
            <a:r>
              <a:rPr lang="en-US" altLang="zh-TW"/>
              <a:t>Allow multihop communication</a:t>
            </a:r>
          </a:p>
          <a:p>
            <a:pPr lvl="1"/>
            <a:r>
              <a:rPr lang="en-US" altLang="zh-TW"/>
              <a:t>Disadvantage</a:t>
            </a:r>
          </a:p>
          <a:p>
            <a:pPr lvl="2"/>
            <a:r>
              <a:rPr lang="en-US" altLang="zh-TW"/>
              <a:t>Route reconstruction is costly</a:t>
            </a:r>
          </a:p>
          <a:p>
            <a:pPr lvl="2"/>
            <a:r>
              <a:rPr lang="en-US" altLang="zh-TW"/>
              <a:t>Latency may be quite long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A27199FA-91A7-194B-9635-2B2D091D4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95751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06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29049</TotalTime>
  <Words>1106</Words>
  <Application>Microsoft Macintosh PowerPoint</Application>
  <PresentationFormat>On-screen Show (4:3)</PresentationFormat>
  <Paragraphs>259</Paragraphs>
  <Slides>33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新細明體</vt:lpstr>
      <vt:lpstr>Arial</vt:lpstr>
      <vt:lpstr>Arial Bold</vt:lpstr>
      <vt:lpstr>Calibri</vt:lpstr>
      <vt:lpstr>標楷體</vt:lpstr>
      <vt:lpstr>Georgia</vt:lpstr>
      <vt:lpstr>GillSans</vt:lpstr>
      <vt:lpstr>Times New Roman</vt:lpstr>
      <vt:lpstr>Verdana</vt:lpstr>
      <vt:lpstr>Template_4</vt:lpstr>
      <vt:lpstr>Photo Editor Photo</vt:lpstr>
      <vt:lpstr>Visio.Drawing.11</vt:lpstr>
      <vt:lpstr>Internet-of-Things (IoT)</vt:lpstr>
      <vt:lpstr>ZigBee Protocol</vt:lpstr>
      <vt:lpstr>ZigBee Platform</vt:lpstr>
      <vt:lpstr>ZigBee Product</vt:lpstr>
      <vt:lpstr>Characteristics</vt:lpstr>
      <vt:lpstr>ZigBee Network Topologies </vt:lpstr>
      <vt:lpstr>ZigBee Network Topologies</vt:lpstr>
      <vt:lpstr>ZigBee Network Topologies</vt:lpstr>
      <vt:lpstr>ZigBee Network Topologies</vt:lpstr>
      <vt:lpstr>Sensor/Control Network Requirements</vt:lpstr>
      <vt:lpstr>Basic Network Characteristics</vt:lpstr>
      <vt:lpstr>Basic Radio Characteristics</vt:lpstr>
      <vt:lpstr>ZigBee Mesh Networking </vt:lpstr>
      <vt:lpstr>ZigBee Mesh Networking </vt:lpstr>
      <vt:lpstr>ZigBee Mesh Networking </vt:lpstr>
      <vt:lpstr>ZigBee Mesh Networking </vt:lpstr>
      <vt:lpstr>ZigBee Mesh Networking </vt:lpstr>
      <vt:lpstr>Home Awareness</vt:lpstr>
      <vt:lpstr>Home Entertainment &amp; Control</vt:lpstr>
      <vt:lpstr>In-Home Patient Monitoring</vt:lpstr>
      <vt:lpstr>Commercial Lighting Control</vt:lpstr>
      <vt:lpstr>HVAC Energy Management</vt:lpstr>
      <vt:lpstr>AMR Network Example</vt:lpstr>
      <vt:lpstr>Advanced Metering with ZigBee</vt:lpstr>
      <vt:lpstr>ZigBee and Bluetooth Comparison</vt:lpstr>
      <vt:lpstr>Comparison ZigBee &amp; BLE</vt:lpstr>
      <vt:lpstr>Assignment 3</vt:lpstr>
      <vt:lpstr>Assignment 3 Deliverables</vt:lpstr>
      <vt:lpstr>Bluetooth Preparation</vt:lpstr>
      <vt:lpstr>Bluetooth Server Template</vt:lpstr>
      <vt:lpstr>Bluetooth Client Template</vt:lpstr>
      <vt:lpstr>Notes</vt:lpstr>
      <vt:lpstr>Client/Server Communication</vt:lpstr>
    </vt:vector>
  </TitlesOfParts>
  <Company>Notre Dame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EastMac</dc:creator>
  <cp:lastModifiedBy>Christian Poellabauer</cp:lastModifiedBy>
  <cp:revision>532</cp:revision>
  <cp:lastPrinted>2017-04-02T21:34:12Z</cp:lastPrinted>
  <dcterms:created xsi:type="dcterms:W3CDTF">2011-06-14T19:03:06Z</dcterms:created>
  <dcterms:modified xsi:type="dcterms:W3CDTF">2018-06-17T14:28:59Z</dcterms:modified>
</cp:coreProperties>
</file>