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544" r:id="rId2"/>
    <p:sldId id="793" r:id="rId3"/>
    <p:sldId id="794" r:id="rId4"/>
    <p:sldId id="800" r:id="rId5"/>
    <p:sldId id="796" r:id="rId6"/>
    <p:sldId id="803" r:id="rId7"/>
    <p:sldId id="795" r:id="rId8"/>
    <p:sldId id="797" r:id="rId9"/>
    <p:sldId id="804" r:id="rId10"/>
    <p:sldId id="806" r:id="rId11"/>
    <p:sldId id="798" r:id="rId12"/>
    <p:sldId id="805" r:id="rId13"/>
    <p:sldId id="80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21E4A"/>
    <a:srgbClr val="348ACC"/>
    <a:srgbClr val="A37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0"/>
    <p:restoredTop sz="81402" autoAdjust="0"/>
  </p:normalViewPr>
  <p:slideViewPr>
    <p:cSldViewPr snapToObjects="1">
      <p:cViewPr varScale="1">
        <p:scale>
          <a:sx n="116" d="100"/>
          <a:sy n="116" d="100"/>
        </p:scale>
        <p:origin x="212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0012-5AD7-6D43-A89E-F5CDECF11593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277EC-A3DB-B94A-B677-DBB4EA0F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14CF5-BD37-494E-BB7F-25AE6BC5F1A6}" type="datetimeFigureOut">
              <a:rPr lang="en-US" smtClean="0"/>
              <a:t>6/24/18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5D541-A772-E84E-B5D8-BC95337E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4332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57026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15416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65196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2B5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22098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09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B5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313" y="6356350"/>
            <a:ext cx="2133600" cy="365125"/>
          </a:xfrm>
        </p:spPr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400"/>
            <a:ext cx="5486400" cy="381000"/>
          </a:xfrm>
        </p:spPr>
        <p:txBody>
          <a:bodyPr anchor="b">
            <a:normAutofit/>
          </a:bodyPr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7400"/>
            <a:ext cx="5486400" cy="3810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fld id="{42180AAE-3EC6-E04F-AED7-1C36A4FDAF0D}" type="datetimeFigureOut">
              <a:rPr lang="en-US" smtClean="0"/>
              <a:pPr/>
              <a:t>6/24/18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002B5C"/>
          </a:solidFill>
          <a:latin typeface="Arial Bold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2B5C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2B5C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2B5C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002B5C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002B5C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oudmqtt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A37B2F"/>
                </a:solidFill>
              </a:rPr>
              <a:t>Internet-of-Things (</a:t>
            </a:r>
            <a:r>
              <a:rPr lang="en-US" sz="5400" dirty="0" err="1">
                <a:solidFill>
                  <a:srgbClr val="A37B2F"/>
                </a:solidFill>
              </a:rPr>
              <a:t>IoT</a:t>
            </a:r>
            <a:r>
              <a:rPr lang="en-US" sz="5400" dirty="0">
                <a:solidFill>
                  <a:srgbClr val="A37B2F"/>
                </a:solidFill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Summer Engineering Program 2018</a:t>
            </a:r>
          </a:p>
          <a:p>
            <a:r>
              <a:rPr lang="en-US" dirty="0"/>
              <a:t>University of Notre Dame</a:t>
            </a:r>
          </a:p>
          <a:p>
            <a:endParaRPr lang="en-US" dirty="0"/>
          </a:p>
          <a:p>
            <a:r>
              <a:rPr lang="en-US" dirty="0"/>
              <a:t>LAB COMPONENT</a:t>
            </a:r>
          </a:p>
        </p:txBody>
      </p:sp>
    </p:spTree>
    <p:extLst>
      <p:ext uri="{BB962C8B-B14F-4D97-AF65-F5344CB8AC3E}">
        <p14:creationId xmlns:p14="http://schemas.microsoft.com/office/powerpoint/2010/main" val="489042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D7A66-AA18-D84D-A79D-8F347ED0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Connection Establishment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3DAD-29CB-0F46-836D-74A374FC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 err="1"/>
              <a:t>connected</a:t>
            </a:r>
            <a:r>
              <a:rPr lang="de-DE" i="1" dirty="0"/>
              <a:t> = </a:t>
            </a:r>
            <a:r>
              <a:rPr lang="de-DE" i="1" dirty="0" err="1"/>
              <a:t>False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#</a:t>
            </a:r>
            <a:r>
              <a:rPr lang="de-DE" i="1" dirty="0" err="1"/>
              <a:t>initiate</a:t>
            </a:r>
            <a:r>
              <a:rPr lang="de-DE" i="1" dirty="0"/>
              <a:t> </a:t>
            </a:r>
            <a:r>
              <a:rPr lang="de-DE" i="1" dirty="0" err="1"/>
              <a:t>connection</a:t>
            </a:r>
            <a:r>
              <a:rPr lang="de-DE" i="1" dirty="0"/>
              <a:t>; in </a:t>
            </a:r>
            <a:r>
              <a:rPr lang="de-DE" i="1" dirty="0" err="1"/>
              <a:t>on_connect</a:t>
            </a:r>
            <a:r>
              <a:rPr lang="de-DE" i="1" dirty="0"/>
              <a:t> </a:t>
            </a:r>
            <a:r>
              <a:rPr lang="de-DE" i="1" dirty="0" err="1"/>
              <a:t>set</a:t>
            </a:r>
            <a:r>
              <a:rPr lang="de-DE" i="1" dirty="0"/>
              <a:t> </a:t>
            </a:r>
            <a:r>
              <a:rPr lang="de-DE" i="1" dirty="0" err="1"/>
              <a:t>connected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True (</a:t>
            </a:r>
            <a:r>
              <a:rPr lang="de-DE" i="1" dirty="0" err="1"/>
              <a:t>make</a:t>
            </a:r>
            <a:r>
              <a:rPr lang="de-DE" i="1" dirty="0"/>
              <a:t> </a:t>
            </a:r>
            <a:r>
              <a:rPr lang="de-DE" i="1" dirty="0" err="1"/>
              <a:t>sure</a:t>
            </a:r>
            <a:r>
              <a:rPr lang="de-DE" i="1" dirty="0"/>
              <a:t> „</a:t>
            </a:r>
            <a:r>
              <a:rPr lang="de-DE" i="1" dirty="0" err="1"/>
              <a:t>connected</a:t>
            </a:r>
            <a:r>
              <a:rPr lang="de-DE" i="1" dirty="0"/>
              <a:t>“ </a:t>
            </a:r>
            <a:r>
              <a:rPr lang="de-DE" i="1" dirty="0" err="1"/>
              <a:t>is</a:t>
            </a:r>
            <a:r>
              <a:rPr lang="de-DE" i="1" dirty="0"/>
              <a:t> a global variable)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 err="1"/>
              <a:t>while</a:t>
            </a:r>
            <a:r>
              <a:rPr lang="de-DE" i="1" dirty="0"/>
              <a:t> </a:t>
            </a:r>
            <a:r>
              <a:rPr lang="de-DE" i="1" dirty="0" err="1"/>
              <a:t>connected</a:t>
            </a:r>
            <a:r>
              <a:rPr lang="de-DE" i="1" dirty="0"/>
              <a:t> == </a:t>
            </a:r>
            <a:r>
              <a:rPr lang="de-DE" i="1" dirty="0" err="1"/>
              <a:t>False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        </a:t>
            </a:r>
            <a:r>
              <a:rPr lang="de-DE" i="1" dirty="0" err="1"/>
              <a:t>time.sleep</a:t>
            </a:r>
            <a:r>
              <a:rPr lang="de-DE" i="1" dirty="0"/>
              <a:t>(1)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7732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EF235-28CC-3443-B0D2-ADDCF35AB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MQTT </a:t>
            </a:r>
            <a:r>
              <a:rPr lang="de-DE" dirty="0" err="1"/>
              <a:t>Publish</a:t>
            </a:r>
            <a:r>
              <a:rPr lang="de-DE" dirty="0"/>
              <a:t> &amp; </a:t>
            </a:r>
            <a:r>
              <a:rPr lang="de-DE" dirty="0" err="1"/>
              <a:t>Subscribe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27E73-2E60-3A47-8BFF-EFDDD0F91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client.subscribe</a:t>
            </a:r>
            <a:r>
              <a:rPr lang="de-DE" i="1" dirty="0"/>
              <a:t>(</a:t>
            </a:r>
            <a:r>
              <a:rPr lang="de-DE" i="1" dirty="0" err="1"/>
              <a:t>topic</a:t>
            </a:r>
            <a:r>
              <a:rPr lang="de-DE" i="1" dirty="0"/>
              <a:t>, </a:t>
            </a:r>
            <a:r>
              <a:rPr lang="de-DE" i="1" dirty="0" err="1"/>
              <a:t>quality</a:t>
            </a:r>
            <a:r>
              <a:rPr lang="de-DE" i="1" dirty="0"/>
              <a:t>)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client.publish</a:t>
            </a:r>
            <a:r>
              <a:rPr lang="de-DE" i="1" dirty="0"/>
              <a:t>(</a:t>
            </a:r>
            <a:r>
              <a:rPr lang="de-DE" i="1" dirty="0" err="1"/>
              <a:t>topic</a:t>
            </a:r>
            <a:r>
              <a:rPr lang="de-DE" i="1" dirty="0"/>
              <a:t>, </a:t>
            </a:r>
            <a:r>
              <a:rPr lang="de-DE" i="1" dirty="0" err="1"/>
              <a:t>sensordata</a:t>
            </a:r>
            <a:r>
              <a:rPr lang="de-DE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4652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4806C-5535-FE42-885C-1D8A8611F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MQTT </a:t>
            </a:r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6A57-E2BA-2A41-9329-91E477F2F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err="1"/>
              <a:t>import</a:t>
            </a:r>
            <a:r>
              <a:rPr lang="de-DE" dirty="0"/>
              <a:t> </a:t>
            </a:r>
            <a:r>
              <a:rPr lang="de-DE" dirty="0" err="1"/>
              <a:t>statements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callback</a:t>
            </a:r>
            <a:r>
              <a:rPr lang="de-DE" dirty="0"/>
              <a:t> </a:t>
            </a:r>
            <a:r>
              <a:rPr lang="de-DE" dirty="0" err="1"/>
              <a:t>functions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create</a:t>
            </a:r>
            <a:r>
              <a:rPr lang="de-DE" dirty="0"/>
              <a:t> </a:t>
            </a:r>
            <a:r>
              <a:rPr lang="de-DE" dirty="0" err="1"/>
              <a:t>client</a:t>
            </a:r>
            <a:r>
              <a:rPr lang="de-DE" dirty="0"/>
              <a:t> </a:t>
            </a:r>
            <a:r>
              <a:rPr lang="de-DE" dirty="0" err="1"/>
              <a:t>instance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callback</a:t>
            </a:r>
            <a:r>
              <a:rPr lang="de-DE" dirty="0"/>
              <a:t> </a:t>
            </a:r>
            <a:r>
              <a:rPr lang="de-DE" dirty="0" err="1"/>
              <a:t>functions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client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connect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broker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start</a:t>
            </a:r>
            <a:r>
              <a:rPr lang="de-DE" dirty="0"/>
              <a:t> </a:t>
            </a:r>
            <a:r>
              <a:rPr lang="de-DE" dirty="0" err="1"/>
              <a:t>loop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wait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</a:t>
            </a:r>
            <a:r>
              <a:rPr lang="de-DE" dirty="0" err="1"/>
              <a:t>connection</a:t>
            </a:r>
            <a:r>
              <a:rPr lang="de-DE" dirty="0"/>
              <a:t> </a:t>
            </a:r>
            <a:r>
              <a:rPr lang="de-DE" dirty="0" err="1"/>
              <a:t>established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subscribe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topic</a:t>
            </a:r>
            <a:r>
              <a:rPr lang="de-DE" dirty="0"/>
              <a:t>(s)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subscriber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/>
              <a:t>publish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topic</a:t>
            </a:r>
            <a:r>
              <a:rPr lang="de-DE" dirty="0"/>
              <a:t>(s)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publisher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</a:t>
            </a:r>
            <a:r>
              <a:rPr lang="de-DE" dirty="0" err="1"/>
              <a:t>ended</a:t>
            </a:r>
            <a:r>
              <a:rPr lang="de-DE" dirty="0"/>
              <a:t>, </a:t>
            </a:r>
            <a:r>
              <a:rPr lang="de-DE" dirty="0" err="1"/>
              <a:t>disconnect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stop</a:t>
            </a:r>
            <a:r>
              <a:rPr lang="de-DE" dirty="0"/>
              <a:t> </a:t>
            </a:r>
            <a:r>
              <a:rPr lang="de-DE" dirty="0" err="1"/>
              <a:t>loop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8454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9687A-3F1F-4641-AC41-3BB9E94E1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MQTT </a:t>
            </a:r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8E723-8DCD-D448-9496-1C9B82870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/>
              <a:t>while</a:t>
            </a:r>
            <a:r>
              <a:rPr lang="de-DE" dirty="0"/>
              <a:t> (1):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err="1"/>
              <a:t>try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		#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publisher</a:t>
            </a:r>
            <a:r>
              <a:rPr lang="de-DE" dirty="0"/>
              <a:t>:                </a:t>
            </a:r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dirty="0" err="1"/>
              <a:t>mqttc.publish</a:t>
            </a:r>
            <a:r>
              <a:rPr lang="de-DE" dirty="0"/>
              <a:t>(</a:t>
            </a:r>
            <a:r>
              <a:rPr lang="de-DE" dirty="0" err="1"/>
              <a:t>topic</a:t>
            </a:r>
            <a:r>
              <a:rPr lang="de-DE" dirty="0"/>
              <a:t>, </a:t>
            </a:r>
            <a:r>
              <a:rPr lang="de-DE" dirty="0" err="1"/>
              <a:t>sensordata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dirty="0" err="1"/>
              <a:t>time.sleep</a:t>
            </a:r>
            <a:r>
              <a:rPr lang="de-DE" dirty="0"/>
              <a:t>(</a:t>
            </a:r>
            <a:r>
              <a:rPr lang="de-DE" dirty="0" err="1"/>
              <a:t>desired_sleep_period</a:t>
            </a:r>
            <a:r>
              <a:rPr lang="de-DE" dirty="0"/>
              <a:t>)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err="1"/>
              <a:t>except</a:t>
            </a:r>
            <a:r>
              <a:rPr lang="de-DE" dirty="0"/>
              <a:t> </a:t>
            </a:r>
            <a:r>
              <a:rPr lang="de-DE" dirty="0" err="1"/>
              <a:t>KeyboardInterrupt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dirty="0" err="1"/>
              <a:t>client.disconnect</a:t>
            </a:r>
            <a:r>
              <a:rPr lang="de-DE" dirty="0"/>
              <a:t>()</a:t>
            </a:r>
          </a:p>
          <a:p>
            <a:pPr marL="0" indent="0">
              <a:buNone/>
            </a:pPr>
            <a:r>
              <a:rPr lang="de-DE" dirty="0"/>
              <a:t>		</a:t>
            </a:r>
            <a:r>
              <a:rPr lang="de-DE" dirty="0" err="1"/>
              <a:t>sys.exit</a:t>
            </a:r>
            <a:r>
              <a:rPr lang="de-DE" dirty="0"/>
              <a:t>()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076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976CF-C67D-8441-A4E2-BDF45BA1D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4: MQTT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7259A-27AE-AE45-9411-2BF448B9D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Task 1: Configure MQTT broker</a:t>
            </a:r>
          </a:p>
          <a:p>
            <a:r>
              <a:rPr lang="en-US" dirty="0"/>
              <a:t>Task 2: Write an MQTT publisher for your </a:t>
            </a:r>
            <a:r>
              <a:rPr lang="en-US" dirty="0" err="1"/>
              <a:t>RPi</a:t>
            </a:r>
            <a:r>
              <a:rPr lang="en-US" dirty="0"/>
              <a:t>; your publisher should periodically publish sensor data</a:t>
            </a:r>
          </a:p>
          <a:p>
            <a:r>
              <a:rPr lang="en-US" dirty="0"/>
              <a:t>Task 3: Write an MQTT subscriber for your </a:t>
            </a:r>
            <a:r>
              <a:rPr lang="en-US" dirty="0" err="1"/>
              <a:t>RPi</a:t>
            </a:r>
            <a:r>
              <a:rPr lang="en-US" dirty="0"/>
              <a:t>; your subscriber should activate an actuator</a:t>
            </a:r>
          </a:p>
          <a:p>
            <a:r>
              <a:rPr lang="en-US" dirty="0"/>
              <a:t>Task 4: Work in teams of 2-4 to build a complete IoT system that does something meaningful using at least 2 </a:t>
            </a:r>
            <a:r>
              <a:rPr lang="en-US" dirty="0" err="1"/>
              <a:t>RPis</a:t>
            </a:r>
            <a:r>
              <a:rPr lang="en-US" dirty="0"/>
              <a:t>, 1 sensor, 1 output device, and the MQTT broker (if PIR + LED only, max score is 90%; max score is 100% if at least one new sensor or output device)</a:t>
            </a:r>
          </a:p>
        </p:txBody>
      </p:sp>
    </p:spTree>
    <p:extLst>
      <p:ext uri="{BB962C8B-B14F-4D97-AF65-F5344CB8AC3E}">
        <p14:creationId xmlns:p14="http://schemas.microsoft.com/office/powerpoint/2010/main" val="596545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8C6CF-357B-A847-A22C-DFB20DEA6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RPi</a:t>
            </a:r>
            <a:r>
              <a:rPr lang="de-DE" dirty="0"/>
              <a:t> </a:t>
            </a:r>
            <a:r>
              <a:rPr lang="de-DE" dirty="0" err="1"/>
              <a:t>Preparations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MQTT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FAF89-5FDB-7847-83D4-7B95BF0FE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 err="1"/>
              <a:t>sudo</a:t>
            </a:r>
            <a:r>
              <a:rPr lang="de-DE" i="1" dirty="0"/>
              <a:t> </a:t>
            </a:r>
            <a:r>
              <a:rPr lang="de-DE" i="1" dirty="0" err="1"/>
              <a:t>apt-get</a:t>
            </a:r>
            <a:r>
              <a:rPr lang="de-DE" i="1" dirty="0"/>
              <a:t> update</a:t>
            </a:r>
          </a:p>
          <a:p>
            <a:pPr marL="0" indent="0">
              <a:buNone/>
            </a:pPr>
            <a:r>
              <a:rPr lang="de-DE" i="1" dirty="0" err="1"/>
              <a:t>sudo</a:t>
            </a:r>
            <a:r>
              <a:rPr lang="de-DE" i="1" dirty="0"/>
              <a:t> </a:t>
            </a:r>
            <a:r>
              <a:rPr lang="de-DE" i="1" dirty="0" err="1"/>
              <a:t>apt-get</a:t>
            </a:r>
            <a:r>
              <a:rPr lang="de-DE" i="1" dirty="0"/>
              <a:t> </a:t>
            </a:r>
            <a:r>
              <a:rPr lang="de-DE" i="1" dirty="0" err="1"/>
              <a:t>install</a:t>
            </a:r>
            <a:r>
              <a:rPr lang="de-DE" i="1" dirty="0"/>
              <a:t> </a:t>
            </a:r>
            <a:r>
              <a:rPr lang="de-DE" i="1" dirty="0" err="1"/>
              <a:t>python-pip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pip</a:t>
            </a:r>
            <a:r>
              <a:rPr lang="de-DE" i="1" dirty="0"/>
              <a:t> </a:t>
            </a:r>
            <a:r>
              <a:rPr lang="de-DE" i="1" dirty="0" err="1"/>
              <a:t>install</a:t>
            </a:r>
            <a:r>
              <a:rPr lang="de-DE" i="1" dirty="0"/>
              <a:t> </a:t>
            </a:r>
            <a:r>
              <a:rPr lang="de-DE" i="1" dirty="0" err="1"/>
              <a:t>paho-mqtt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68033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D3643-6B22-5D44-A569-E7A938FE1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Configure</a:t>
            </a:r>
            <a:r>
              <a:rPr lang="de-DE" dirty="0"/>
              <a:t> MQTT Broker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9C1B-4B2F-DC4D-B15F-7588255EF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Sign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account</a:t>
            </a:r>
            <a:r>
              <a:rPr lang="de-DE" dirty="0"/>
              <a:t> at: </a:t>
            </a:r>
            <a:r>
              <a:rPr lang="de-DE" dirty="0">
                <a:hlinkClick r:id="rId2"/>
              </a:rPr>
              <a:t>https://www.cloudmqtt.com/</a:t>
            </a:r>
            <a:endParaRPr lang="de-DE" dirty="0"/>
          </a:p>
          <a:p>
            <a:r>
              <a:rPr lang="de-DE" dirty="0"/>
              <a:t>Create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instance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name</a:t>
            </a:r>
            <a:endParaRPr lang="de-DE" dirty="0"/>
          </a:p>
          <a:p>
            <a:pPr lvl="1"/>
            <a:r>
              <a:rPr lang="de-DE" dirty="0"/>
              <a:t>Plan: </a:t>
            </a:r>
            <a:r>
              <a:rPr lang="de-DE" dirty="0" err="1"/>
              <a:t>free</a:t>
            </a:r>
            <a:endParaRPr lang="de-DE" dirty="0"/>
          </a:p>
          <a:p>
            <a:pPr lvl="1"/>
            <a:r>
              <a:rPr lang="de-DE" dirty="0"/>
              <a:t>Location: </a:t>
            </a:r>
            <a:r>
              <a:rPr lang="de-DE" dirty="0" err="1"/>
              <a:t>doesn‘t</a:t>
            </a:r>
            <a:r>
              <a:rPr lang="de-DE" dirty="0"/>
              <a:t> matter </a:t>
            </a:r>
            <a:r>
              <a:rPr lang="de-DE" dirty="0" err="1"/>
              <a:t>much</a:t>
            </a:r>
            <a:endParaRPr lang="de-DE" dirty="0"/>
          </a:p>
          <a:p>
            <a:pPr lvl="1"/>
            <a:r>
              <a:rPr lang="de-DE" dirty="0"/>
              <a:t>Tags: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ignore</a:t>
            </a:r>
            <a:endParaRPr lang="de-DE" dirty="0"/>
          </a:p>
          <a:p>
            <a:r>
              <a:rPr lang="de-DE" dirty="0"/>
              <a:t>Click </a:t>
            </a:r>
            <a:r>
              <a:rPr lang="de-DE" dirty="0" err="1"/>
              <a:t>instance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learn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name</a:t>
            </a:r>
            <a:r>
              <a:rPr lang="de-DE" dirty="0"/>
              <a:t>, </a:t>
            </a:r>
            <a:r>
              <a:rPr lang="de-DE" dirty="0" err="1"/>
              <a:t>username</a:t>
            </a:r>
            <a:r>
              <a:rPr lang="de-DE" dirty="0"/>
              <a:t>, </a:t>
            </a:r>
            <a:r>
              <a:rPr lang="de-DE" dirty="0" err="1"/>
              <a:t>password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port</a:t>
            </a:r>
            <a:r>
              <a:rPr lang="de-DE" dirty="0"/>
              <a:t> </a:t>
            </a:r>
            <a:r>
              <a:rPr lang="de-DE" dirty="0" err="1"/>
              <a:t>number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9954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FE1AB-8E5F-3F4D-9A80-12AF0E9AD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Backup Broker Information (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4CD6D-A783-F447-8EC2-D7FBFCEAE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i="1" dirty="0" err="1"/>
              <a:t>fortuitous-butcher.cloudmqtt.com</a:t>
            </a:r>
            <a:endParaRPr lang="de-DE" i="1" dirty="0"/>
          </a:p>
          <a:p>
            <a:r>
              <a:rPr lang="de-DE" dirty="0"/>
              <a:t>User: </a:t>
            </a:r>
            <a:r>
              <a:rPr lang="de-DE" i="1" dirty="0" err="1"/>
              <a:t>smrpzowq</a:t>
            </a:r>
            <a:endParaRPr lang="de-DE" i="1" dirty="0"/>
          </a:p>
          <a:p>
            <a:r>
              <a:rPr lang="de-DE" dirty="0"/>
              <a:t>Password: </a:t>
            </a:r>
            <a:r>
              <a:rPr lang="de-DE" i="1" dirty="0"/>
              <a:t>ahxFJm2zWXJF</a:t>
            </a:r>
          </a:p>
          <a:p>
            <a:r>
              <a:rPr lang="de-DE" dirty="0"/>
              <a:t>Port:</a:t>
            </a:r>
            <a:r>
              <a:rPr lang="de-DE" i="1" dirty="0"/>
              <a:t> 1883</a:t>
            </a:r>
          </a:p>
        </p:txBody>
      </p:sp>
    </p:spTree>
    <p:extLst>
      <p:ext uri="{BB962C8B-B14F-4D97-AF65-F5344CB8AC3E}">
        <p14:creationId xmlns:p14="http://schemas.microsoft.com/office/powerpoint/2010/main" val="777625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2EB3F-914E-FF4D-997E-20D9B404B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Set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MQTTlens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44DA9-9861-C544-9B71-044E47970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Optional, but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debugging</a:t>
            </a:r>
            <a:endParaRPr lang="de-DE" dirty="0"/>
          </a:p>
          <a:p>
            <a:r>
              <a:rPr lang="de-DE" dirty="0" err="1"/>
              <a:t>Install</a:t>
            </a:r>
            <a:r>
              <a:rPr lang="de-DE" dirty="0"/>
              <a:t>/</a:t>
            </a:r>
            <a:r>
              <a:rPr lang="de-DE" dirty="0" err="1"/>
              <a:t>start</a:t>
            </a:r>
            <a:r>
              <a:rPr lang="de-DE" dirty="0"/>
              <a:t> Chrome</a:t>
            </a:r>
          </a:p>
          <a:p>
            <a:r>
              <a:rPr lang="de-DE" dirty="0"/>
              <a:t>Look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MQTTlens</a:t>
            </a:r>
            <a:r>
              <a:rPr lang="de-DE" dirty="0"/>
              <a:t> Google Chrome </a:t>
            </a:r>
            <a:r>
              <a:rPr lang="de-DE" dirty="0" err="1"/>
              <a:t>application</a:t>
            </a:r>
            <a:endParaRPr lang="de-DE" dirty="0"/>
          </a:p>
          <a:p>
            <a:r>
              <a:rPr lang="de-DE" dirty="0" err="1"/>
              <a:t>Establish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connection</a:t>
            </a:r>
            <a:r>
              <a:rPr lang="de-DE" dirty="0"/>
              <a:t>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server</a:t>
            </a:r>
            <a:r>
              <a:rPr lang="de-DE" dirty="0"/>
              <a:t>, </a:t>
            </a:r>
            <a:r>
              <a:rPr lang="de-DE" dirty="0" err="1"/>
              <a:t>username</a:t>
            </a:r>
            <a:r>
              <a:rPr lang="de-DE" dirty="0"/>
              <a:t>, </a:t>
            </a:r>
            <a:r>
              <a:rPr lang="de-DE" dirty="0" err="1"/>
              <a:t>password</a:t>
            </a:r>
            <a:r>
              <a:rPr lang="de-DE" dirty="0"/>
              <a:t>, </a:t>
            </a:r>
            <a:r>
              <a:rPr lang="de-DE" dirty="0" err="1"/>
              <a:t>port</a:t>
            </a:r>
            <a:r>
              <a:rPr lang="de-DE" dirty="0"/>
              <a:t> </a:t>
            </a:r>
            <a:r>
              <a:rPr lang="de-DE" dirty="0" err="1"/>
              <a:t>number</a:t>
            </a:r>
            <a:endParaRPr lang="de-DE" dirty="0"/>
          </a:p>
          <a:p>
            <a:r>
              <a:rPr lang="de-DE" dirty="0" err="1"/>
              <a:t>Choose</a:t>
            </a:r>
            <a:r>
              <a:rPr lang="de-DE" dirty="0"/>
              <a:t> a “</a:t>
            </a:r>
            <a:r>
              <a:rPr lang="de-DE" dirty="0" err="1"/>
              <a:t>topic</a:t>
            </a:r>
            <a:r>
              <a:rPr lang="de-DE" dirty="0"/>
              <a:t>“; </a:t>
            </a:r>
            <a:r>
              <a:rPr lang="de-DE" dirty="0" err="1"/>
              <a:t>subscribe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topic</a:t>
            </a:r>
            <a:r>
              <a:rPr lang="de-DE" dirty="0"/>
              <a:t>; </a:t>
            </a:r>
            <a:r>
              <a:rPr lang="de-DE" dirty="0" err="1"/>
              <a:t>publish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topic</a:t>
            </a:r>
            <a:endParaRPr lang="de-DE" dirty="0"/>
          </a:p>
          <a:p>
            <a:r>
              <a:rPr lang="de-DE" dirty="0" err="1"/>
              <a:t>Provides</a:t>
            </a:r>
            <a:r>
              <a:rPr lang="de-DE" dirty="0"/>
              <a:t> real-time </a:t>
            </a:r>
            <a:r>
              <a:rPr lang="de-DE" dirty="0" err="1"/>
              <a:t>feedback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367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90861-47B1-0845-8AB4-4C956652C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Using</a:t>
            </a:r>
            <a:r>
              <a:rPr lang="de-DE" dirty="0"/>
              <a:t> MQTT in Python </a:t>
            </a:r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85695-4CF9-CC40-AABB-E47057E642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i="1" dirty="0" err="1"/>
              <a:t>import</a:t>
            </a:r>
            <a:r>
              <a:rPr lang="de-DE" i="1" dirty="0"/>
              <a:t> </a:t>
            </a:r>
            <a:r>
              <a:rPr lang="de-DE" i="1" dirty="0" err="1"/>
              <a:t>paho.mqtt.client</a:t>
            </a:r>
            <a:r>
              <a:rPr lang="de-DE" i="1" dirty="0"/>
              <a:t> </a:t>
            </a:r>
            <a:r>
              <a:rPr lang="de-DE" i="1" dirty="0" err="1"/>
              <a:t>as</a:t>
            </a:r>
            <a:r>
              <a:rPr lang="de-DE" i="1" dirty="0"/>
              <a:t> </a:t>
            </a:r>
            <a:r>
              <a:rPr lang="de-DE" i="1" dirty="0" err="1"/>
              <a:t>mqtt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import</a:t>
            </a:r>
            <a:r>
              <a:rPr lang="de-DE" i="1" dirty="0"/>
              <a:t> time</a:t>
            </a:r>
          </a:p>
          <a:p>
            <a:pPr marL="0" indent="0">
              <a:buNone/>
            </a:pPr>
            <a:r>
              <a:rPr lang="de-DE" i="1" dirty="0" err="1"/>
              <a:t>import</a:t>
            </a:r>
            <a:r>
              <a:rPr lang="de-DE" i="1" dirty="0"/>
              <a:t> </a:t>
            </a:r>
            <a:r>
              <a:rPr lang="de-DE" i="1" dirty="0" err="1"/>
              <a:t>sys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#Create a </a:t>
            </a:r>
            <a:r>
              <a:rPr lang="de-DE" i="1" dirty="0" err="1"/>
              <a:t>client</a:t>
            </a:r>
            <a:r>
              <a:rPr lang="de-DE" i="1" dirty="0"/>
              <a:t> </a:t>
            </a:r>
            <a:r>
              <a:rPr lang="de-DE" i="1" dirty="0" err="1"/>
              <a:t>instance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</a:t>
            </a:r>
            <a:r>
              <a:rPr lang="de-DE" i="1" dirty="0"/>
              <a:t> = </a:t>
            </a:r>
            <a:r>
              <a:rPr lang="de-DE" i="1" dirty="0" err="1"/>
              <a:t>mqtt.Client</a:t>
            </a:r>
            <a:r>
              <a:rPr lang="de-DE" i="1" dirty="0"/>
              <a:t>()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r>
              <a:rPr lang="de-DE" i="1" dirty="0"/>
              <a:t>#Set </a:t>
            </a:r>
            <a:r>
              <a:rPr lang="de-DE" i="1" dirty="0" err="1"/>
              <a:t>username</a:t>
            </a:r>
            <a:r>
              <a:rPr lang="de-DE" i="1" dirty="0"/>
              <a:t> </a:t>
            </a:r>
            <a:r>
              <a:rPr lang="de-DE" i="1" dirty="0" err="1"/>
              <a:t>and</a:t>
            </a:r>
            <a:r>
              <a:rPr lang="de-DE" i="1" dirty="0"/>
              <a:t> </a:t>
            </a:r>
            <a:r>
              <a:rPr lang="de-DE" i="1" dirty="0" err="1"/>
              <a:t>password</a:t>
            </a:r>
            <a:r>
              <a:rPr lang="de-DE" i="1" dirty="0"/>
              <a:t>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broker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client.username_pw_set</a:t>
            </a:r>
            <a:r>
              <a:rPr lang="de-DE" i="1" dirty="0"/>
              <a:t>(</a:t>
            </a:r>
            <a:r>
              <a:rPr lang="de-DE" i="1" dirty="0" err="1"/>
              <a:t>username</a:t>
            </a:r>
            <a:r>
              <a:rPr lang="de-DE" i="1" dirty="0"/>
              <a:t>, </a:t>
            </a:r>
            <a:r>
              <a:rPr lang="de-DE" i="1" dirty="0" err="1"/>
              <a:t>pwd</a:t>
            </a:r>
            <a:r>
              <a:rPr lang="de-DE" i="1" dirty="0"/>
              <a:t>)</a:t>
            </a:r>
          </a:p>
          <a:p>
            <a:pPr marL="0" indent="0">
              <a:buNone/>
            </a:pPr>
            <a:r>
              <a:rPr lang="de-DE" i="1" dirty="0"/>
              <a:t>#Connect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broker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connect</a:t>
            </a:r>
            <a:r>
              <a:rPr lang="de-DE" i="1" dirty="0"/>
              <a:t>(host, </a:t>
            </a:r>
            <a:r>
              <a:rPr lang="de-DE" i="1" dirty="0" err="1"/>
              <a:t>port</a:t>
            </a:r>
            <a:r>
              <a:rPr lang="de-DE" i="1" dirty="0"/>
              <a:t>)</a:t>
            </a:r>
          </a:p>
          <a:p>
            <a:pPr marL="0" indent="0">
              <a:buNone/>
            </a:pPr>
            <a:r>
              <a:rPr lang="de-DE" i="1" dirty="0"/>
              <a:t>#Start </a:t>
            </a:r>
            <a:r>
              <a:rPr lang="de-DE" i="1" dirty="0" err="1"/>
              <a:t>client</a:t>
            </a:r>
            <a:r>
              <a:rPr lang="de-DE" i="1" dirty="0"/>
              <a:t> </a:t>
            </a:r>
            <a:r>
              <a:rPr lang="de-DE" i="1" dirty="0" err="1"/>
              <a:t>loop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client.loop_start</a:t>
            </a:r>
            <a:r>
              <a:rPr lang="de-DE" i="1" dirty="0"/>
              <a:t>()</a:t>
            </a:r>
          </a:p>
          <a:p>
            <a:pPr marL="0" indent="0">
              <a:buNone/>
            </a:pPr>
            <a:r>
              <a:rPr lang="de-DE" i="1" dirty="0"/>
              <a:t>...</a:t>
            </a:r>
          </a:p>
          <a:p>
            <a:pPr marL="0" indent="0">
              <a:buNone/>
            </a:pPr>
            <a:r>
              <a:rPr lang="de-DE" i="1" dirty="0"/>
              <a:t>#</a:t>
            </a:r>
            <a:r>
              <a:rPr lang="de-DE" i="1" dirty="0" err="1"/>
              <a:t>Disconnect</a:t>
            </a:r>
            <a:r>
              <a:rPr lang="de-DE" i="1" dirty="0"/>
              <a:t> (end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program</a:t>
            </a:r>
            <a:r>
              <a:rPr lang="de-DE" i="1" dirty="0"/>
              <a:t>)</a:t>
            </a:r>
          </a:p>
          <a:p>
            <a:pPr marL="0" indent="0">
              <a:buNone/>
            </a:pPr>
            <a:r>
              <a:rPr lang="de-DE" i="1" dirty="0" err="1"/>
              <a:t>client.disconnect</a:t>
            </a:r>
            <a:r>
              <a:rPr lang="de-DE" i="1" dirty="0"/>
              <a:t>()</a:t>
            </a:r>
          </a:p>
          <a:p>
            <a:pPr marL="0" indent="0">
              <a:buNone/>
            </a:pPr>
            <a:r>
              <a:rPr lang="de-DE" i="1" dirty="0" err="1"/>
              <a:t>client.loop_stop</a:t>
            </a:r>
            <a:r>
              <a:rPr lang="de-DE" i="1" dirty="0"/>
              <a:t>()</a:t>
            </a:r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69769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88476-CE12-7949-9F66-9D7EB73B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Callbacks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352D5-F987-BA49-BD8E-A4113BDC1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i="1" dirty="0" err="1"/>
              <a:t>client.on_log</a:t>
            </a:r>
            <a:r>
              <a:rPr lang="de-DE" i="1" dirty="0"/>
              <a:t> = </a:t>
            </a:r>
            <a:r>
              <a:rPr lang="de-DE" i="1" dirty="0" err="1"/>
              <a:t>on_log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client.on_connect</a:t>
            </a:r>
            <a:r>
              <a:rPr lang="de-DE" i="1" dirty="0"/>
              <a:t> = </a:t>
            </a:r>
            <a:r>
              <a:rPr lang="de-DE" i="1" dirty="0" err="1"/>
              <a:t>on_connect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client.on_disconnect</a:t>
            </a:r>
            <a:r>
              <a:rPr lang="de-DE" i="1" dirty="0"/>
              <a:t> = </a:t>
            </a:r>
            <a:r>
              <a:rPr lang="de-DE" i="1" dirty="0" err="1"/>
              <a:t>on_disconnect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client.on_subscribe</a:t>
            </a:r>
            <a:r>
              <a:rPr lang="de-DE" i="1" dirty="0"/>
              <a:t> = </a:t>
            </a:r>
            <a:r>
              <a:rPr lang="de-DE" i="1" dirty="0" err="1"/>
              <a:t>on_subscribe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client.on_unsubscribe</a:t>
            </a:r>
            <a:r>
              <a:rPr lang="de-DE" i="1" dirty="0"/>
              <a:t> = </a:t>
            </a:r>
            <a:r>
              <a:rPr lang="de-DE" i="1" dirty="0" err="1"/>
              <a:t>on_unsubscribe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client.on_publish</a:t>
            </a:r>
            <a:r>
              <a:rPr lang="de-DE" i="1" dirty="0"/>
              <a:t> = </a:t>
            </a:r>
            <a:r>
              <a:rPr lang="de-DE" i="1" dirty="0" err="1"/>
              <a:t>on_publish</a:t>
            </a:r>
            <a:endParaRPr lang="de-DE" i="1" dirty="0"/>
          </a:p>
          <a:p>
            <a:pPr marL="0" indent="0">
              <a:buNone/>
            </a:pPr>
            <a:r>
              <a:rPr lang="de-DE" i="1" dirty="0" err="1"/>
              <a:t>client.on_message</a:t>
            </a:r>
            <a:r>
              <a:rPr lang="de-DE" i="1" dirty="0"/>
              <a:t> = </a:t>
            </a:r>
            <a:r>
              <a:rPr lang="de-DE" i="1" dirty="0" err="1"/>
              <a:t>on_message</a:t>
            </a:r>
            <a:endParaRPr lang="de-DE" i="1" dirty="0"/>
          </a:p>
          <a:p>
            <a:pPr marL="0" indent="0">
              <a:buNone/>
            </a:pP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392860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03288-E289-EF43-BA32-2F07116B7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Callback </a:t>
            </a:r>
            <a:r>
              <a:rPr lang="de-DE" dirty="0" err="1"/>
              <a:t>Examples</a:t>
            </a:r>
            <a:r>
              <a:rPr lang="de-DE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A5EDD-D67A-E343-98BA-EBC091D38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1900" i="1" dirty="0" err="1"/>
              <a:t>def</a:t>
            </a:r>
            <a:r>
              <a:rPr lang="de-DE" sz="1900" i="1" dirty="0"/>
              <a:t> </a:t>
            </a:r>
            <a:r>
              <a:rPr lang="de-DE" sz="1900" i="1" dirty="0" err="1"/>
              <a:t>on_connect</a:t>
            </a:r>
            <a:r>
              <a:rPr lang="de-DE" sz="1900" i="1" dirty="0"/>
              <a:t>(</a:t>
            </a:r>
            <a:r>
              <a:rPr lang="de-DE" sz="1900" i="1" dirty="0" err="1"/>
              <a:t>client</a:t>
            </a:r>
            <a:r>
              <a:rPr lang="de-DE" sz="1900" i="1" dirty="0"/>
              <a:t>, </a:t>
            </a:r>
            <a:r>
              <a:rPr lang="de-DE" sz="1900" i="1" dirty="0" err="1"/>
              <a:t>userdata</a:t>
            </a:r>
            <a:r>
              <a:rPr lang="de-DE" sz="1900" i="1" dirty="0"/>
              <a:t>, </a:t>
            </a:r>
            <a:r>
              <a:rPr lang="de-DE" sz="1900" i="1" dirty="0" err="1"/>
              <a:t>flags</a:t>
            </a:r>
            <a:r>
              <a:rPr lang="de-DE" sz="1900" i="1" dirty="0"/>
              <a:t>, </a:t>
            </a:r>
            <a:r>
              <a:rPr lang="de-DE" sz="1900" i="1" dirty="0" err="1"/>
              <a:t>rc</a:t>
            </a:r>
            <a:r>
              <a:rPr lang="de-DE" sz="1900" i="1" dirty="0"/>
              <a:t>): </a:t>
            </a:r>
          </a:p>
          <a:p>
            <a:pPr marL="0" indent="0">
              <a:buNone/>
            </a:pPr>
            <a:r>
              <a:rPr lang="de-DE" sz="1900" i="1" dirty="0"/>
              <a:t>	</a:t>
            </a:r>
            <a:r>
              <a:rPr lang="de-DE" sz="1900" i="1" dirty="0" err="1"/>
              <a:t>print</a:t>
            </a:r>
            <a:r>
              <a:rPr lang="de-DE" sz="1900" i="1" dirty="0"/>
              <a:t>("</a:t>
            </a:r>
            <a:r>
              <a:rPr lang="de-DE" sz="1900" i="1" dirty="0" err="1"/>
              <a:t>rc</a:t>
            </a:r>
            <a:r>
              <a:rPr lang="de-DE" sz="1900" i="1" dirty="0"/>
              <a:t>: " + </a:t>
            </a:r>
            <a:r>
              <a:rPr lang="de-DE" sz="1900" i="1" dirty="0" err="1"/>
              <a:t>str</a:t>
            </a:r>
            <a:r>
              <a:rPr lang="de-DE" sz="1900" i="1" dirty="0"/>
              <a:t>(</a:t>
            </a:r>
            <a:r>
              <a:rPr lang="de-DE" sz="1900" i="1" dirty="0" err="1"/>
              <a:t>rc</a:t>
            </a:r>
            <a:r>
              <a:rPr lang="de-DE" sz="1900" i="1" dirty="0"/>
              <a:t>))</a:t>
            </a:r>
          </a:p>
          <a:p>
            <a:pPr marL="0" indent="0">
              <a:buNone/>
            </a:pPr>
            <a:endParaRPr lang="de-DE" sz="1900" i="1" dirty="0"/>
          </a:p>
          <a:p>
            <a:pPr marL="0" indent="0">
              <a:buNone/>
            </a:pPr>
            <a:r>
              <a:rPr lang="de-DE" sz="1900" i="1" dirty="0" err="1"/>
              <a:t>def</a:t>
            </a:r>
            <a:r>
              <a:rPr lang="de-DE" sz="1900" i="1" dirty="0"/>
              <a:t> </a:t>
            </a:r>
            <a:r>
              <a:rPr lang="de-DE" sz="1900" i="1" dirty="0" err="1"/>
              <a:t>on_message</a:t>
            </a:r>
            <a:r>
              <a:rPr lang="de-DE" sz="1900" i="1" dirty="0"/>
              <a:t>(</a:t>
            </a:r>
            <a:r>
              <a:rPr lang="de-DE" sz="1900" i="1" dirty="0" err="1"/>
              <a:t>client</a:t>
            </a:r>
            <a:r>
              <a:rPr lang="de-DE" sz="1900" i="1" dirty="0"/>
              <a:t>, </a:t>
            </a:r>
            <a:r>
              <a:rPr lang="de-DE" sz="1900" i="1" dirty="0" err="1"/>
              <a:t>obj</a:t>
            </a:r>
            <a:r>
              <a:rPr lang="de-DE" sz="1900" i="1" dirty="0"/>
              <a:t>, </a:t>
            </a:r>
            <a:r>
              <a:rPr lang="de-DE" sz="1900" i="1" dirty="0" err="1"/>
              <a:t>msg</a:t>
            </a:r>
            <a:r>
              <a:rPr lang="de-DE" sz="1900" i="1" dirty="0"/>
              <a:t>):</a:t>
            </a:r>
          </a:p>
          <a:p>
            <a:pPr marL="0" indent="0">
              <a:buNone/>
            </a:pPr>
            <a:r>
              <a:rPr lang="de-DE" sz="1900" i="1" dirty="0"/>
              <a:t>	</a:t>
            </a:r>
            <a:r>
              <a:rPr lang="de-DE" sz="1900" i="1" dirty="0" err="1"/>
              <a:t>print</a:t>
            </a:r>
            <a:r>
              <a:rPr lang="de-DE" sz="1900" i="1" dirty="0"/>
              <a:t>(</a:t>
            </a:r>
            <a:r>
              <a:rPr lang="de-DE" sz="1900" i="1" dirty="0" err="1"/>
              <a:t>msg.topic</a:t>
            </a:r>
            <a:r>
              <a:rPr lang="de-DE" sz="1900" i="1" dirty="0"/>
              <a:t> + " " + </a:t>
            </a:r>
            <a:r>
              <a:rPr lang="de-DE" sz="1900" i="1" dirty="0" err="1"/>
              <a:t>str</a:t>
            </a:r>
            <a:r>
              <a:rPr lang="de-DE" sz="1900" i="1" dirty="0"/>
              <a:t>(</a:t>
            </a:r>
            <a:r>
              <a:rPr lang="de-DE" sz="1900" i="1" dirty="0" err="1"/>
              <a:t>msg.qos</a:t>
            </a:r>
            <a:r>
              <a:rPr lang="de-DE" sz="1900" i="1" dirty="0"/>
              <a:t>) + " " + </a:t>
            </a:r>
            <a:r>
              <a:rPr lang="de-DE" sz="1900" i="1" dirty="0" err="1"/>
              <a:t>str</a:t>
            </a:r>
            <a:r>
              <a:rPr lang="de-DE" sz="1900" i="1" dirty="0"/>
              <a:t>(</a:t>
            </a:r>
            <a:r>
              <a:rPr lang="de-DE" sz="1900" i="1" dirty="0" err="1"/>
              <a:t>msg.payload</a:t>
            </a:r>
            <a:r>
              <a:rPr lang="de-DE" sz="1900" i="1" dirty="0"/>
              <a:t>))</a:t>
            </a:r>
          </a:p>
          <a:p>
            <a:pPr marL="0" indent="0">
              <a:buNone/>
            </a:pPr>
            <a:endParaRPr lang="de-DE" sz="1900" i="1" dirty="0"/>
          </a:p>
          <a:p>
            <a:pPr marL="0" indent="0">
              <a:buNone/>
            </a:pPr>
            <a:r>
              <a:rPr lang="de-DE" sz="1900" i="1" dirty="0" err="1"/>
              <a:t>def</a:t>
            </a:r>
            <a:r>
              <a:rPr lang="de-DE" sz="1900" i="1" dirty="0"/>
              <a:t> </a:t>
            </a:r>
            <a:r>
              <a:rPr lang="de-DE" sz="1900" i="1" dirty="0" err="1"/>
              <a:t>on_publish</a:t>
            </a:r>
            <a:r>
              <a:rPr lang="de-DE" sz="1900" i="1" dirty="0"/>
              <a:t>(</a:t>
            </a:r>
            <a:r>
              <a:rPr lang="de-DE" sz="1900" i="1" dirty="0" err="1"/>
              <a:t>client</a:t>
            </a:r>
            <a:r>
              <a:rPr lang="de-DE" sz="1900" i="1" dirty="0"/>
              <a:t>, </a:t>
            </a:r>
            <a:r>
              <a:rPr lang="de-DE" sz="1900" i="1" dirty="0" err="1"/>
              <a:t>obj</a:t>
            </a:r>
            <a:r>
              <a:rPr lang="de-DE" sz="1900" i="1" dirty="0"/>
              <a:t>, </a:t>
            </a:r>
            <a:r>
              <a:rPr lang="de-DE" sz="1900" i="1" dirty="0" err="1"/>
              <a:t>mid</a:t>
            </a:r>
            <a:r>
              <a:rPr lang="de-DE" sz="1900" i="1" dirty="0"/>
              <a:t>):</a:t>
            </a:r>
          </a:p>
          <a:p>
            <a:pPr marL="0" indent="0">
              <a:buNone/>
            </a:pPr>
            <a:r>
              <a:rPr lang="de-DE" sz="1900" i="1" dirty="0"/>
              <a:t>	</a:t>
            </a:r>
            <a:r>
              <a:rPr lang="de-DE" sz="1900" i="1" dirty="0" err="1"/>
              <a:t>print</a:t>
            </a:r>
            <a:r>
              <a:rPr lang="de-DE" sz="1900" i="1" dirty="0"/>
              <a:t>("</a:t>
            </a:r>
            <a:r>
              <a:rPr lang="de-DE" sz="1900" i="1" dirty="0" err="1"/>
              <a:t>mid</a:t>
            </a:r>
            <a:r>
              <a:rPr lang="de-DE" sz="1900" i="1" dirty="0"/>
              <a:t>: " + </a:t>
            </a:r>
            <a:r>
              <a:rPr lang="de-DE" sz="1900" i="1" dirty="0" err="1"/>
              <a:t>str</a:t>
            </a:r>
            <a:r>
              <a:rPr lang="de-DE" sz="1900" i="1" dirty="0"/>
              <a:t>(</a:t>
            </a:r>
            <a:r>
              <a:rPr lang="de-DE" sz="1900" i="1" dirty="0" err="1"/>
              <a:t>mid</a:t>
            </a:r>
            <a:r>
              <a:rPr lang="de-DE" sz="1900" i="1" dirty="0"/>
              <a:t>))</a:t>
            </a:r>
          </a:p>
          <a:p>
            <a:pPr marL="0" indent="0">
              <a:buNone/>
            </a:pPr>
            <a:endParaRPr lang="de-DE" sz="1900" i="1" dirty="0"/>
          </a:p>
          <a:p>
            <a:pPr marL="0" indent="0">
              <a:buNone/>
            </a:pPr>
            <a:r>
              <a:rPr lang="de-DE" sz="1900" i="1" dirty="0" err="1"/>
              <a:t>def</a:t>
            </a:r>
            <a:r>
              <a:rPr lang="de-DE" sz="1900" i="1" dirty="0"/>
              <a:t> </a:t>
            </a:r>
            <a:r>
              <a:rPr lang="de-DE" sz="1900" i="1" dirty="0" err="1"/>
              <a:t>on_subscribe</a:t>
            </a:r>
            <a:r>
              <a:rPr lang="de-DE" sz="1900" i="1" dirty="0"/>
              <a:t>(</a:t>
            </a:r>
            <a:r>
              <a:rPr lang="de-DE" sz="1900" i="1" dirty="0" err="1"/>
              <a:t>client</a:t>
            </a:r>
            <a:r>
              <a:rPr lang="de-DE" sz="1900" i="1" dirty="0"/>
              <a:t>, </a:t>
            </a:r>
            <a:r>
              <a:rPr lang="de-DE" sz="1900" i="1" dirty="0" err="1"/>
              <a:t>obj</a:t>
            </a:r>
            <a:r>
              <a:rPr lang="de-DE" sz="1900" i="1" dirty="0"/>
              <a:t>, </a:t>
            </a:r>
            <a:r>
              <a:rPr lang="de-DE" sz="1900" i="1" dirty="0" err="1"/>
              <a:t>mid</a:t>
            </a:r>
            <a:r>
              <a:rPr lang="de-DE" sz="1900" i="1" dirty="0"/>
              <a:t>, </a:t>
            </a:r>
            <a:r>
              <a:rPr lang="de-DE" sz="1900" i="1" dirty="0" err="1"/>
              <a:t>granted_qos</a:t>
            </a:r>
            <a:r>
              <a:rPr lang="de-DE" sz="1900" i="1" dirty="0"/>
              <a:t>):</a:t>
            </a:r>
          </a:p>
          <a:p>
            <a:pPr marL="0" indent="0">
              <a:buNone/>
            </a:pPr>
            <a:r>
              <a:rPr lang="de-DE" sz="1900" i="1" dirty="0"/>
              <a:t>	</a:t>
            </a:r>
            <a:r>
              <a:rPr lang="de-DE" sz="1900" i="1" dirty="0" err="1"/>
              <a:t>print</a:t>
            </a:r>
            <a:r>
              <a:rPr lang="de-DE" sz="1900" i="1" dirty="0"/>
              <a:t>("</a:t>
            </a:r>
            <a:r>
              <a:rPr lang="de-DE" sz="1900" i="1" dirty="0" err="1"/>
              <a:t>Subscribed</a:t>
            </a:r>
            <a:r>
              <a:rPr lang="de-DE" sz="1900" i="1" dirty="0"/>
              <a:t>: " + </a:t>
            </a:r>
            <a:r>
              <a:rPr lang="de-DE" sz="1900" i="1" dirty="0" err="1"/>
              <a:t>str</a:t>
            </a:r>
            <a:r>
              <a:rPr lang="de-DE" sz="1900" i="1" dirty="0"/>
              <a:t>(</a:t>
            </a:r>
            <a:r>
              <a:rPr lang="de-DE" sz="1900" i="1" dirty="0" err="1"/>
              <a:t>mid</a:t>
            </a:r>
            <a:r>
              <a:rPr lang="de-DE" sz="1900" i="1" dirty="0"/>
              <a:t>) + " " + </a:t>
            </a:r>
            <a:r>
              <a:rPr lang="de-DE" sz="1900" i="1" dirty="0" err="1"/>
              <a:t>str</a:t>
            </a:r>
            <a:r>
              <a:rPr lang="de-DE" sz="1900" i="1" dirty="0"/>
              <a:t>(</a:t>
            </a:r>
            <a:r>
              <a:rPr lang="de-DE" sz="1900" i="1" dirty="0" err="1"/>
              <a:t>granted_qos</a:t>
            </a:r>
            <a:r>
              <a:rPr lang="de-DE" sz="1900" i="1" dirty="0"/>
              <a:t>))</a:t>
            </a:r>
          </a:p>
          <a:p>
            <a:pPr marL="0" indent="0">
              <a:buNone/>
            </a:pPr>
            <a:br>
              <a:rPr lang="de-DE" sz="1900" i="1" dirty="0"/>
            </a:br>
            <a:r>
              <a:rPr lang="de-DE" sz="1900" i="1" dirty="0" err="1"/>
              <a:t>def</a:t>
            </a:r>
            <a:r>
              <a:rPr lang="de-DE" sz="1900" i="1" dirty="0"/>
              <a:t> </a:t>
            </a:r>
            <a:r>
              <a:rPr lang="de-DE" sz="1900" i="1" dirty="0" err="1"/>
              <a:t>on_log</a:t>
            </a:r>
            <a:r>
              <a:rPr lang="de-DE" sz="1900" i="1" dirty="0"/>
              <a:t>(</a:t>
            </a:r>
            <a:r>
              <a:rPr lang="de-DE" sz="1900" i="1" dirty="0" err="1"/>
              <a:t>client</a:t>
            </a:r>
            <a:r>
              <a:rPr lang="de-DE" sz="1900" i="1" dirty="0"/>
              <a:t>, </a:t>
            </a:r>
            <a:r>
              <a:rPr lang="de-DE" sz="1900" i="1" dirty="0" err="1"/>
              <a:t>obj</a:t>
            </a:r>
            <a:r>
              <a:rPr lang="de-DE" sz="1900" i="1" dirty="0"/>
              <a:t>, </a:t>
            </a:r>
            <a:r>
              <a:rPr lang="de-DE" sz="1900" i="1" dirty="0" err="1"/>
              <a:t>level</a:t>
            </a:r>
            <a:r>
              <a:rPr lang="de-DE" sz="1900" i="1" dirty="0"/>
              <a:t>, </a:t>
            </a:r>
            <a:r>
              <a:rPr lang="de-DE" sz="1900" i="1" dirty="0" err="1"/>
              <a:t>string</a:t>
            </a:r>
            <a:r>
              <a:rPr lang="de-DE" sz="1900" i="1" dirty="0"/>
              <a:t>):</a:t>
            </a:r>
          </a:p>
          <a:p>
            <a:pPr marL="0" indent="0">
              <a:buNone/>
            </a:pPr>
            <a:r>
              <a:rPr lang="de-DE" sz="1900" i="1" dirty="0"/>
              <a:t>	</a:t>
            </a:r>
            <a:r>
              <a:rPr lang="de-DE" sz="1900" i="1" dirty="0" err="1"/>
              <a:t>print</a:t>
            </a:r>
            <a:r>
              <a:rPr lang="de-DE" sz="1900" i="1" dirty="0"/>
              <a:t>(</a:t>
            </a:r>
            <a:r>
              <a:rPr lang="de-DE" sz="1900" i="1" dirty="0" err="1"/>
              <a:t>string</a:t>
            </a:r>
            <a:r>
              <a:rPr lang="de-DE" sz="1900" i="1" dirty="0"/>
              <a:t>)</a:t>
            </a:r>
          </a:p>
          <a:p>
            <a:pPr marL="0" indent="0">
              <a:buNone/>
            </a:pPr>
            <a:endParaRPr lang="de-DE" sz="1900" i="1" dirty="0"/>
          </a:p>
          <a:p>
            <a:pPr marL="0" indent="0">
              <a:buNone/>
            </a:pPr>
            <a:endParaRPr lang="de-DE" sz="2000" i="1" dirty="0"/>
          </a:p>
        </p:txBody>
      </p:sp>
    </p:spTree>
    <p:extLst>
      <p:ext uri="{BB962C8B-B14F-4D97-AF65-F5344CB8AC3E}">
        <p14:creationId xmlns:p14="http://schemas.microsoft.com/office/powerpoint/2010/main" val="1390020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30442</TotalTime>
  <Words>558</Words>
  <Application>Microsoft Macintosh PowerPoint</Application>
  <PresentationFormat>On-screen Show (4:3)</PresentationFormat>
  <Paragraphs>119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Bold</vt:lpstr>
      <vt:lpstr>Calibri</vt:lpstr>
      <vt:lpstr>Georgia</vt:lpstr>
      <vt:lpstr>Template_4</vt:lpstr>
      <vt:lpstr>Internet-of-Things (IoT)</vt:lpstr>
      <vt:lpstr>Assignment 4: MQTT</vt:lpstr>
      <vt:lpstr>RPi Preparations for MQTT</vt:lpstr>
      <vt:lpstr>Configure MQTT Broker</vt:lpstr>
      <vt:lpstr>Backup Broker Information (If Needed)</vt:lpstr>
      <vt:lpstr>Set Up MQTTlens</vt:lpstr>
      <vt:lpstr>Using MQTT in Python Program</vt:lpstr>
      <vt:lpstr>Available Callbacks</vt:lpstr>
      <vt:lpstr>Callback Examples </vt:lpstr>
      <vt:lpstr>Connection Establishment</vt:lpstr>
      <vt:lpstr>MQTT Publish &amp; Subscribe</vt:lpstr>
      <vt:lpstr>MQTT Program</vt:lpstr>
      <vt:lpstr>MQTT Program</vt:lpstr>
    </vt:vector>
  </TitlesOfParts>
  <Company>Notre Dame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EastMac</dc:creator>
  <cp:lastModifiedBy>Christian Poellabauer</cp:lastModifiedBy>
  <cp:revision>482</cp:revision>
  <cp:lastPrinted>2017-04-02T21:34:12Z</cp:lastPrinted>
  <dcterms:created xsi:type="dcterms:W3CDTF">2011-06-14T19:03:06Z</dcterms:created>
  <dcterms:modified xsi:type="dcterms:W3CDTF">2018-06-24T15:45:34Z</dcterms:modified>
</cp:coreProperties>
</file>