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74" r:id="rId3"/>
    <p:sldId id="258" r:id="rId4"/>
    <p:sldId id="257" r:id="rId5"/>
    <p:sldId id="273" r:id="rId6"/>
    <p:sldId id="259" r:id="rId7"/>
    <p:sldId id="260" r:id="rId8"/>
    <p:sldId id="272" r:id="rId9"/>
    <p:sldId id="261" r:id="rId10"/>
    <p:sldId id="262" r:id="rId11"/>
    <p:sldId id="271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2A386-1622-45FA-93AF-95474A30909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6794F-9ADB-46A9-BB8B-A62C7932FA6A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onCreate</a:t>
          </a:r>
          <a:endParaRPr lang="en-US" sz="1100" b="1" dirty="0"/>
        </a:p>
      </dgm:t>
    </dgm:pt>
    <dgm:pt modelId="{6CDA1796-D3BF-4AC8-8BEE-C752F0414D35}" type="parTrans" cxnId="{D8827CC0-6EA0-4ABB-9B8F-8B437D403490}">
      <dgm:prSet/>
      <dgm:spPr/>
      <dgm:t>
        <a:bodyPr/>
        <a:lstStyle/>
        <a:p>
          <a:endParaRPr lang="en-US"/>
        </a:p>
      </dgm:t>
    </dgm:pt>
    <dgm:pt modelId="{94AD34B7-06B4-4D37-801E-A26342CA968D}" type="sibTrans" cxnId="{D8827CC0-6EA0-4ABB-9B8F-8B437D403490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E9DD7F32-5409-4F08-8A88-6C2B1967FC9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onStart</a:t>
          </a:r>
          <a:endParaRPr lang="en-US" sz="1100" b="1" dirty="0"/>
        </a:p>
      </dgm:t>
    </dgm:pt>
    <dgm:pt modelId="{0245B005-635C-452B-9570-E625D8F54B68}" type="parTrans" cxnId="{9E197619-97BC-4BE9-9FF5-9BC625D82508}">
      <dgm:prSet/>
      <dgm:spPr/>
      <dgm:t>
        <a:bodyPr/>
        <a:lstStyle/>
        <a:p>
          <a:endParaRPr lang="en-US"/>
        </a:p>
      </dgm:t>
    </dgm:pt>
    <dgm:pt modelId="{EF786310-0F67-4418-9312-036C2C661463}" type="sibTrans" cxnId="{9E197619-97BC-4BE9-9FF5-9BC625D8250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23F85B5F-35B0-403B-93E3-C87A611C5356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onRestore</a:t>
          </a:r>
          <a:r>
            <a:rPr lang="en-US" sz="1100" b="1" dirty="0" smtClean="0"/>
            <a:t/>
          </a:r>
          <a:br>
            <a:rPr lang="en-US" sz="1100" b="1" dirty="0" smtClean="0"/>
          </a:br>
          <a:r>
            <a:rPr lang="en-US" sz="1100" b="1" dirty="0" err="1" smtClean="0"/>
            <a:t>InstanceState</a:t>
          </a:r>
          <a:endParaRPr lang="en-US" sz="1100" b="1" dirty="0"/>
        </a:p>
      </dgm:t>
    </dgm:pt>
    <dgm:pt modelId="{B8CFCDC3-8C7D-43B9-81B7-43E0EF0A7087}" type="parTrans" cxnId="{4910FA20-A2E4-4297-8602-1D6B61DBD3BE}">
      <dgm:prSet/>
      <dgm:spPr/>
      <dgm:t>
        <a:bodyPr/>
        <a:lstStyle/>
        <a:p>
          <a:endParaRPr lang="en-US"/>
        </a:p>
      </dgm:t>
    </dgm:pt>
    <dgm:pt modelId="{1F12798A-392B-45CA-8EF9-C83EC050F881}" type="sibTrans" cxnId="{4910FA20-A2E4-4297-8602-1D6B61DBD3BE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FF7DE770-C333-4803-BF1D-024689F549F7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onSave</a:t>
          </a:r>
          <a:r>
            <a:rPr lang="en-US" sz="1100" b="1" dirty="0" smtClean="0"/>
            <a:t/>
          </a:r>
          <a:br>
            <a:rPr lang="en-US" sz="1100" b="1" dirty="0" smtClean="0"/>
          </a:br>
          <a:r>
            <a:rPr lang="en-US" sz="1100" b="1" dirty="0" err="1" smtClean="0"/>
            <a:t>InstanceState</a:t>
          </a:r>
          <a:endParaRPr lang="en-US" sz="1100" b="1" dirty="0"/>
        </a:p>
      </dgm:t>
    </dgm:pt>
    <dgm:pt modelId="{8FD1D974-E1CF-4304-8736-8ADC34F754EA}" type="parTrans" cxnId="{55EBD68E-1151-476B-9D5D-B4859F4B99E8}">
      <dgm:prSet/>
      <dgm:spPr/>
      <dgm:t>
        <a:bodyPr/>
        <a:lstStyle/>
        <a:p>
          <a:endParaRPr lang="en-US"/>
        </a:p>
      </dgm:t>
    </dgm:pt>
    <dgm:pt modelId="{4FCF0EA9-3006-4965-89F7-8C13C2A8A242}" type="sibTrans" cxnId="{55EBD68E-1151-476B-9D5D-B4859F4B99E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0307F646-A397-4D8F-8E54-9579ECAC6B99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onResume</a:t>
          </a:r>
          <a:endParaRPr lang="en-US" sz="1100" b="1" dirty="0"/>
        </a:p>
      </dgm:t>
    </dgm:pt>
    <dgm:pt modelId="{110F45D8-8E50-46D5-88AB-BCDFCE3E1F04}" type="parTrans" cxnId="{B2C6E5E1-944E-4D24-B5AE-D63B57C9EAD4}">
      <dgm:prSet/>
      <dgm:spPr/>
      <dgm:t>
        <a:bodyPr/>
        <a:lstStyle/>
        <a:p>
          <a:endParaRPr lang="en-US"/>
        </a:p>
      </dgm:t>
    </dgm:pt>
    <dgm:pt modelId="{1A783F35-A7E6-4042-A95A-6411DC4CC7D5}" type="sibTrans" cxnId="{B2C6E5E1-944E-4D24-B5AE-D63B57C9EAD4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8802BEA2-9598-4C24-AAC2-596B07EDDF27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onPause</a:t>
          </a:r>
          <a:endParaRPr lang="en-US" sz="1100" b="1" dirty="0"/>
        </a:p>
      </dgm:t>
    </dgm:pt>
    <dgm:pt modelId="{745F9D66-3DED-4E36-9190-2F8FFCE5C926}" type="parTrans" cxnId="{7DD9C572-58E1-4A03-84F1-E212728938CE}">
      <dgm:prSet/>
      <dgm:spPr/>
      <dgm:t>
        <a:bodyPr/>
        <a:lstStyle/>
        <a:p>
          <a:endParaRPr lang="en-US"/>
        </a:p>
      </dgm:t>
    </dgm:pt>
    <dgm:pt modelId="{B3DA0E5E-9A47-47BA-8A48-6A93AC00F215}" type="sibTrans" cxnId="{7DD9C572-58E1-4A03-84F1-E212728938CE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A262C422-FA6D-40F3-92F8-17D0EF5C9A14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onStop</a:t>
          </a:r>
          <a:endParaRPr lang="en-US" sz="1100" b="1" dirty="0"/>
        </a:p>
      </dgm:t>
    </dgm:pt>
    <dgm:pt modelId="{D83D44F5-4795-4E5A-9599-2DDB71222596}" type="parTrans" cxnId="{E95C9CCB-66CF-4921-B045-A08D53B8CC78}">
      <dgm:prSet/>
      <dgm:spPr/>
      <dgm:t>
        <a:bodyPr/>
        <a:lstStyle/>
        <a:p>
          <a:endParaRPr lang="en-US"/>
        </a:p>
      </dgm:t>
    </dgm:pt>
    <dgm:pt modelId="{E8D1752B-C1CA-4B90-BE6E-AF933FC2E7E4}" type="sibTrans" cxnId="{E95C9CCB-66CF-4921-B045-A08D53B8CC7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100" b="1"/>
        </a:p>
      </dgm:t>
    </dgm:pt>
    <dgm:pt modelId="{6536CDB6-5804-4D78-8628-8F367443627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1100" b="1" dirty="0" smtClean="0"/>
            <a:t>Activity.</a:t>
          </a:r>
          <a:br>
            <a:rPr lang="en-US" sz="1100" b="1" dirty="0" smtClean="0"/>
          </a:br>
          <a:r>
            <a:rPr lang="en-US" sz="1100" b="1" dirty="0" err="1" smtClean="0"/>
            <a:t>onDestroy</a:t>
          </a:r>
          <a:endParaRPr lang="en-US" sz="1100" b="1" dirty="0"/>
        </a:p>
      </dgm:t>
    </dgm:pt>
    <dgm:pt modelId="{1270A1F3-669B-4D66-A1BD-EE9700A89584}" type="parTrans" cxnId="{D682FDF7-0A72-4E25-9812-0DD9D71652E6}">
      <dgm:prSet/>
      <dgm:spPr/>
      <dgm:t>
        <a:bodyPr/>
        <a:lstStyle/>
        <a:p>
          <a:endParaRPr lang="en-US"/>
        </a:p>
      </dgm:t>
    </dgm:pt>
    <dgm:pt modelId="{62BB8E68-27AF-4E59-A727-365AEF5530A3}" type="sibTrans" cxnId="{D682FDF7-0A72-4E25-9812-0DD9D71652E6}">
      <dgm:prSet/>
      <dgm:spPr/>
      <dgm:t>
        <a:bodyPr/>
        <a:lstStyle/>
        <a:p>
          <a:endParaRPr lang="en-US"/>
        </a:p>
      </dgm:t>
    </dgm:pt>
    <dgm:pt modelId="{3108F427-F8EA-48AA-80DD-825A88CBD062}" type="pres">
      <dgm:prSet presAssocID="{CAF2A386-1622-45FA-93AF-95474A3090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FCB7B1-421A-4EE5-A584-6B6C501B77C0}" type="pres">
      <dgm:prSet presAssocID="{77C6794F-9ADB-46A9-BB8B-A62C7932FA6A}" presName="node" presStyleLbl="node1" presStyleIdx="0" presStyleCnt="8" custScaleX="149318" custScaleY="486045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26652-1CD1-471D-8DC1-633FB5F49364}" type="pres">
      <dgm:prSet presAssocID="{94AD34B7-06B4-4D37-801E-A26342CA968D}" presName="sibTrans" presStyleLbl="sibTrans2D1" presStyleIdx="0" presStyleCnt="7" custAng="1330583" custFlipVert="1" custScaleX="231344" custScaleY="205179" custLinFactY="-77860" custLinFactNeighborY="-100000"/>
      <dgm:spPr/>
      <dgm:t>
        <a:bodyPr/>
        <a:lstStyle/>
        <a:p>
          <a:endParaRPr lang="en-US"/>
        </a:p>
      </dgm:t>
    </dgm:pt>
    <dgm:pt modelId="{4B82F5B6-43C6-4BD5-BF65-25D40675DB79}" type="pres">
      <dgm:prSet presAssocID="{94AD34B7-06B4-4D37-801E-A26342CA968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65E433F1-FA7B-41FA-9BC9-572627E6169B}" type="pres">
      <dgm:prSet presAssocID="{E9DD7F32-5409-4F08-8A88-6C2B1967FC9E}" presName="node" presStyleLbl="node1" presStyleIdx="1" presStyleCnt="8" custScaleX="138676" custScaleY="321471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07FF3-C031-4B82-A83B-E0968570C5F3}" type="pres">
      <dgm:prSet presAssocID="{EF786310-0F67-4418-9312-036C2C661463}" presName="sibTrans" presStyleLbl="sibTrans2D1" presStyleIdx="1" presStyleCnt="7" custScaleX="201649" custScaleY="221346"/>
      <dgm:spPr/>
      <dgm:t>
        <a:bodyPr/>
        <a:lstStyle/>
        <a:p>
          <a:endParaRPr lang="en-US"/>
        </a:p>
      </dgm:t>
    </dgm:pt>
    <dgm:pt modelId="{800279B8-1A37-4DC4-9AF3-76DB6233A581}" type="pres">
      <dgm:prSet presAssocID="{EF786310-0F67-4418-9312-036C2C66146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713B75A8-2D48-4114-B613-385FE5A4E355}" type="pres">
      <dgm:prSet presAssocID="{23F85B5F-35B0-403B-93E3-C87A611C5356}" presName="node" presStyleLbl="node1" presStyleIdx="2" presStyleCnt="8" custScaleX="217621" custScaleY="324642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BC88D-0816-42A5-A9D9-45C0503EE1DF}" type="pres">
      <dgm:prSet presAssocID="{1F12798A-392B-45CA-8EF9-C83EC050F881}" presName="sibTrans" presStyleLbl="sibTrans2D1" presStyleIdx="2" presStyleCnt="7" custScaleX="201649" custScaleY="221346"/>
      <dgm:spPr/>
      <dgm:t>
        <a:bodyPr/>
        <a:lstStyle/>
        <a:p>
          <a:endParaRPr lang="en-US"/>
        </a:p>
      </dgm:t>
    </dgm:pt>
    <dgm:pt modelId="{61FC228A-1A95-4CB3-B6F6-12F9ED60D98D}" type="pres">
      <dgm:prSet presAssocID="{1F12798A-392B-45CA-8EF9-C83EC050F881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D3B145D8-C62E-46C6-8AA4-743A82652B75}" type="pres">
      <dgm:prSet presAssocID="{0307F646-A397-4D8F-8E54-9579ECAC6B99}" presName="node" presStyleLbl="node1" presStyleIdx="3" presStyleCnt="8" custScaleX="157799" custScaleY="233696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A5754-B92C-4D16-BBE1-262B37159CB2}" type="pres">
      <dgm:prSet presAssocID="{1A783F35-A7E6-4042-A95A-6411DC4CC7D5}" presName="sibTrans" presStyleLbl="sibTrans2D1" presStyleIdx="3" presStyleCnt="7" custScaleX="201649" custScaleY="221346"/>
      <dgm:spPr/>
      <dgm:t>
        <a:bodyPr/>
        <a:lstStyle/>
        <a:p>
          <a:endParaRPr lang="en-US"/>
        </a:p>
      </dgm:t>
    </dgm:pt>
    <dgm:pt modelId="{B2A02B7C-9353-41AD-98B4-A79B06FC1A55}" type="pres">
      <dgm:prSet presAssocID="{1A783F35-A7E6-4042-A95A-6411DC4CC7D5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B5D3B29-C546-4B23-B067-3C9911C02D7A}" type="pres">
      <dgm:prSet presAssocID="{FF7DE770-C333-4803-BF1D-024689F549F7}" presName="node" presStyleLbl="node1" presStyleIdx="4" presStyleCnt="8" custScaleX="225872" custScaleY="129600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D10EA-C666-4021-B954-4EC9072D575D}" type="pres">
      <dgm:prSet presAssocID="{4FCF0EA9-3006-4965-89F7-8C13C2A8A242}" presName="sibTrans" presStyleLbl="sibTrans2D1" presStyleIdx="4" presStyleCnt="7" custScaleX="201649" custScaleY="221346"/>
      <dgm:spPr/>
      <dgm:t>
        <a:bodyPr/>
        <a:lstStyle/>
        <a:p>
          <a:endParaRPr lang="en-US"/>
        </a:p>
      </dgm:t>
    </dgm:pt>
    <dgm:pt modelId="{68C62CCE-27BF-4DC9-B329-8925EA960940}" type="pres">
      <dgm:prSet presAssocID="{4FCF0EA9-3006-4965-89F7-8C13C2A8A242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31C99B1-1427-4E1B-865F-4B725901C451}" type="pres">
      <dgm:prSet presAssocID="{8802BEA2-9598-4C24-AAC2-596B07EDDF27}" presName="node" presStyleLbl="node1" presStyleIdx="5" presStyleCnt="8" custScaleX="130259" custScaleY="246368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734AE-886D-4722-896F-091F3106D7BE}" type="pres">
      <dgm:prSet presAssocID="{B3DA0E5E-9A47-47BA-8A48-6A93AC00F215}" presName="sibTrans" presStyleLbl="sibTrans2D1" presStyleIdx="5" presStyleCnt="7" custScaleX="201649" custScaleY="221346"/>
      <dgm:spPr/>
      <dgm:t>
        <a:bodyPr/>
        <a:lstStyle/>
        <a:p>
          <a:endParaRPr lang="en-US"/>
        </a:p>
      </dgm:t>
    </dgm:pt>
    <dgm:pt modelId="{69D242B8-4FC7-48E9-A330-7AF620304CDB}" type="pres">
      <dgm:prSet presAssocID="{B3DA0E5E-9A47-47BA-8A48-6A93AC00F21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04CEF4F9-C556-468D-8D95-D5402F8437BF}" type="pres">
      <dgm:prSet presAssocID="{A262C422-FA6D-40F3-92F8-17D0EF5C9A14}" presName="node" presStyleLbl="node1" presStyleIdx="6" presStyleCnt="8" custScaleX="145571" custScaleY="334636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E7C3E-7AFA-4D75-86C1-48C04C58041A}" type="pres">
      <dgm:prSet presAssocID="{E8D1752B-C1CA-4B90-BE6E-AF933FC2E7E4}" presName="sibTrans" presStyleLbl="sibTrans2D1" presStyleIdx="6" presStyleCnt="7" custAng="20301054" custScaleX="218183" custScaleY="201457" custLinFactY="-31434" custLinFactNeighborX="15824" custLinFactNeighborY="-100000"/>
      <dgm:spPr/>
      <dgm:t>
        <a:bodyPr/>
        <a:lstStyle/>
        <a:p>
          <a:endParaRPr lang="en-US"/>
        </a:p>
      </dgm:t>
    </dgm:pt>
    <dgm:pt modelId="{CFE90807-CE40-4850-8E46-6599E2D97F51}" type="pres">
      <dgm:prSet presAssocID="{E8D1752B-C1CA-4B90-BE6E-AF933FC2E7E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6D6DE477-C6EE-4EAE-9D8C-B5C1ADBA8243}" type="pres">
      <dgm:prSet presAssocID="{6536CDB6-5804-4D78-8628-8F367443627D}" presName="node" presStyleLbl="node1" presStyleIdx="7" presStyleCnt="8" custScaleX="176543" custScaleY="486047" custLinFactY="-100000" custLinFactNeighborY="-11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3C408-ECBE-451B-A1FB-D9DEAE8C03F9}" type="presOf" srcId="{E8D1752B-C1CA-4B90-BE6E-AF933FC2E7E4}" destId="{6DDE7C3E-7AFA-4D75-86C1-48C04C58041A}" srcOrd="0" destOrd="0" presId="urn:microsoft.com/office/officeart/2005/8/layout/process1"/>
    <dgm:cxn modelId="{1BADC9ED-420C-4113-8864-D59339A4A6C5}" type="presOf" srcId="{77C6794F-9ADB-46A9-BB8B-A62C7932FA6A}" destId="{14FCB7B1-421A-4EE5-A584-6B6C501B77C0}" srcOrd="0" destOrd="0" presId="urn:microsoft.com/office/officeart/2005/8/layout/process1"/>
    <dgm:cxn modelId="{7DD9C572-58E1-4A03-84F1-E212728938CE}" srcId="{CAF2A386-1622-45FA-93AF-95474A309093}" destId="{8802BEA2-9598-4C24-AAC2-596B07EDDF27}" srcOrd="5" destOrd="0" parTransId="{745F9D66-3DED-4E36-9190-2F8FFCE5C926}" sibTransId="{B3DA0E5E-9A47-47BA-8A48-6A93AC00F215}"/>
    <dgm:cxn modelId="{4910FA20-A2E4-4297-8602-1D6B61DBD3BE}" srcId="{CAF2A386-1622-45FA-93AF-95474A309093}" destId="{23F85B5F-35B0-403B-93E3-C87A611C5356}" srcOrd="2" destOrd="0" parTransId="{B8CFCDC3-8C7D-43B9-81B7-43E0EF0A7087}" sibTransId="{1F12798A-392B-45CA-8EF9-C83EC050F881}"/>
    <dgm:cxn modelId="{38A75F90-3F4D-45A2-A65B-5FFF9B27DAA1}" type="presOf" srcId="{EF786310-0F67-4418-9312-036C2C661463}" destId="{800279B8-1A37-4DC4-9AF3-76DB6233A581}" srcOrd="1" destOrd="0" presId="urn:microsoft.com/office/officeart/2005/8/layout/process1"/>
    <dgm:cxn modelId="{EA234011-4330-45CB-A97B-BA74C90456E5}" type="presOf" srcId="{E8D1752B-C1CA-4B90-BE6E-AF933FC2E7E4}" destId="{CFE90807-CE40-4850-8E46-6599E2D97F51}" srcOrd="1" destOrd="0" presId="urn:microsoft.com/office/officeart/2005/8/layout/process1"/>
    <dgm:cxn modelId="{029FE3EC-5F8D-42A6-B32C-C8403C3BB10A}" type="presOf" srcId="{B3DA0E5E-9A47-47BA-8A48-6A93AC00F215}" destId="{1B5734AE-886D-4722-896F-091F3106D7BE}" srcOrd="0" destOrd="0" presId="urn:microsoft.com/office/officeart/2005/8/layout/process1"/>
    <dgm:cxn modelId="{D80CB125-9886-4BD6-84BB-A42A61F270D7}" type="presOf" srcId="{0307F646-A397-4D8F-8E54-9579ECAC6B99}" destId="{D3B145D8-C62E-46C6-8AA4-743A82652B75}" srcOrd="0" destOrd="0" presId="urn:microsoft.com/office/officeart/2005/8/layout/process1"/>
    <dgm:cxn modelId="{6E92F5B3-3722-4387-8AA8-ADA570D9AF6B}" type="presOf" srcId="{1A783F35-A7E6-4042-A95A-6411DC4CC7D5}" destId="{B2A02B7C-9353-41AD-98B4-A79B06FC1A55}" srcOrd="1" destOrd="0" presId="urn:microsoft.com/office/officeart/2005/8/layout/process1"/>
    <dgm:cxn modelId="{7E280223-8A30-4D23-99B2-8CB2FD136FAE}" type="presOf" srcId="{94AD34B7-06B4-4D37-801E-A26342CA968D}" destId="{32626652-1CD1-471D-8DC1-633FB5F49364}" srcOrd="0" destOrd="0" presId="urn:microsoft.com/office/officeart/2005/8/layout/process1"/>
    <dgm:cxn modelId="{453325B1-8059-43AD-8D0B-84F3E1F4AA26}" type="presOf" srcId="{B3DA0E5E-9A47-47BA-8A48-6A93AC00F215}" destId="{69D242B8-4FC7-48E9-A330-7AF620304CDB}" srcOrd="1" destOrd="0" presId="urn:microsoft.com/office/officeart/2005/8/layout/process1"/>
    <dgm:cxn modelId="{D682FDF7-0A72-4E25-9812-0DD9D71652E6}" srcId="{CAF2A386-1622-45FA-93AF-95474A309093}" destId="{6536CDB6-5804-4D78-8628-8F367443627D}" srcOrd="7" destOrd="0" parTransId="{1270A1F3-669B-4D66-A1BD-EE9700A89584}" sibTransId="{62BB8E68-27AF-4E59-A727-365AEF5530A3}"/>
    <dgm:cxn modelId="{A6C143D5-5928-4C24-A2D8-FE87B2C02563}" type="presOf" srcId="{4FCF0EA9-3006-4965-89F7-8C13C2A8A242}" destId="{02ED10EA-C666-4021-B954-4EC9072D575D}" srcOrd="0" destOrd="0" presId="urn:microsoft.com/office/officeart/2005/8/layout/process1"/>
    <dgm:cxn modelId="{E95C9CCB-66CF-4921-B045-A08D53B8CC78}" srcId="{CAF2A386-1622-45FA-93AF-95474A309093}" destId="{A262C422-FA6D-40F3-92F8-17D0EF5C9A14}" srcOrd="6" destOrd="0" parTransId="{D83D44F5-4795-4E5A-9599-2DDB71222596}" sibTransId="{E8D1752B-C1CA-4B90-BE6E-AF933FC2E7E4}"/>
    <dgm:cxn modelId="{19E849E3-7F8D-491D-9DE9-789F380DD67F}" type="presOf" srcId="{CAF2A386-1622-45FA-93AF-95474A309093}" destId="{3108F427-F8EA-48AA-80DD-825A88CBD062}" srcOrd="0" destOrd="0" presId="urn:microsoft.com/office/officeart/2005/8/layout/process1"/>
    <dgm:cxn modelId="{FA77A461-C094-486D-B72D-B9D4C600E423}" type="presOf" srcId="{A262C422-FA6D-40F3-92F8-17D0EF5C9A14}" destId="{04CEF4F9-C556-468D-8D95-D5402F8437BF}" srcOrd="0" destOrd="0" presId="urn:microsoft.com/office/officeart/2005/8/layout/process1"/>
    <dgm:cxn modelId="{446AA340-27B6-4594-ABCC-0B086AFCFD77}" type="presOf" srcId="{4FCF0EA9-3006-4965-89F7-8C13C2A8A242}" destId="{68C62CCE-27BF-4DC9-B329-8925EA960940}" srcOrd="1" destOrd="0" presId="urn:microsoft.com/office/officeart/2005/8/layout/process1"/>
    <dgm:cxn modelId="{AF93F4C0-B3AA-419C-B8A2-F19A6D8F328B}" type="presOf" srcId="{1F12798A-392B-45CA-8EF9-C83EC050F881}" destId="{61FC228A-1A95-4CB3-B6F6-12F9ED60D98D}" srcOrd="1" destOrd="0" presId="urn:microsoft.com/office/officeart/2005/8/layout/process1"/>
    <dgm:cxn modelId="{B2C6E5E1-944E-4D24-B5AE-D63B57C9EAD4}" srcId="{CAF2A386-1622-45FA-93AF-95474A309093}" destId="{0307F646-A397-4D8F-8E54-9579ECAC6B99}" srcOrd="3" destOrd="0" parTransId="{110F45D8-8E50-46D5-88AB-BCDFCE3E1F04}" sibTransId="{1A783F35-A7E6-4042-A95A-6411DC4CC7D5}"/>
    <dgm:cxn modelId="{28E60DEA-43D4-40FC-9F48-FB64420B8023}" type="presOf" srcId="{6536CDB6-5804-4D78-8628-8F367443627D}" destId="{6D6DE477-C6EE-4EAE-9D8C-B5C1ADBA8243}" srcOrd="0" destOrd="0" presId="urn:microsoft.com/office/officeart/2005/8/layout/process1"/>
    <dgm:cxn modelId="{751BA6A6-5398-4D65-91FD-34B979095B07}" type="presOf" srcId="{1A783F35-A7E6-4042-A95A-6411DC4CC7D5}" destId="{64DA5754-B92C-4D16-BBE1-262B37159CB2}" srcOrd="0" destOrd="0" presId="urn:microsoft.com/office/officeart/2005/8/layout/process1"/>
    <dgm:cxn modelId="{0BD0A44C-16C5-4A1B-B57B-792E88145EA5}" type="presOf" srcId="{94AD34B7-06B4-4D37-801E-A26342CA968D}" destId="{4B82F5B6-43C6-4BD5-BF65-25D40675DB79}" srcOrd="1" destOrd="0" presId="urn:microsoft.com/office/officeart/2005/8/layout/process1"/>
    <dgm:cxn modelId="{55EBD68E-1151-476B-9D5D-B4859F4B99E8}" srcId="{CAF2A386-1622-45FA-93AF-95474A309093}" destId="{FF7DE770-C333-4803-BF1D-024689F549F7}" srcOrd="4" destOrd="0" parTransId="{8FD1D974-E1CF-4304-8736-8ADC34F754EA}" sibTransId="{4FCF0EA9-3006-4965-89F7-8C13C2A8A242}"/>
    <dgm:cxn modelId="{9E197619-97BC-4BE9-9FF5-9BC625D82508}" srcId="{CAF2A386-1622-45FA-93AF-95474A309093}" destId="{E9DD7F32-5409-4F08-8A88-6C2B1967FC9E}" srcOrd="1" destOrd="0" parTransId="{0245B005-635C-452B-9570-E625D8F54B68}" sibTransId="{EF786310-0F67-4418-9312-036C2C661463}"/>
    <dgm:cxn modelId="{452EFA7E-AAA4-416F-9269-2B60616E17E1}" type="presOf" srcId="{23F85B5F-35B0-403B-93E3-C87A611C5356}" destId="{713B75A8-2D48-4114-B613-385FE5A4E355}" srcOrd="0" destOrd="0" presId="urn:microsoft.com/office/officeart/2005/8/layout/process1"/>
    <dgm:cxn modelId="{D8827CC0-6EA0-4ABB-9B8F-8B437D403490}" srcId="{CAF2A386-1622-45FA-93AF-95474A309093}" destId="{77C6794F-9ADB-46A9-BB8B-A62C7932FA6A}" srcOrd="0" destOrd="0" parTransId="{6CDA1796-D3BF-4AC8-8BEE-C752F0414D35}" sibTransId="{94AD34B7-06B4-4D37-801E-A26342CA968D}"/>
    <dgm:cxn modelId="{12FCCB30-CF66-4AE2-9198-3036CB4A37E0}" type="presOf" srcId="{1F12798A-392B-45CA-8EF9-C83EC050F881}" destId="{994BC88D-0816-42A5-A9D9-45C0503EE1DF}" srcOrd="0" destOrd="0" presId="urn:microsoft.com/office/officeart/2005/8/layout/process1"/>
    <dgm:cxn modelId="{7B4958BA-DC04-46B4-BA36-1488A13C30B2}" type="presOf" srcId="{8802BEA2-9598-4C24-AAC2-596B07EDDF27}" destId="{831C99B1-1427-4E1B-865F-4B725901C451}" srcOrd="0" destOrd="0" presId="urn:microsoft.com/office/officeart/2005/8/layout/process1"/>
    <dgm:cxn modelId="{38DAB726-212B-4750-A2F2-962E9A7B1175}" type="presOf" srcId="{E9DD7F32-5409-4F08-8A88-6C2B1967FC9E}" destId="{65E433F1-FA7B-41FA-9BC9-572627E6169B}" srcOrd="0" destOrd="0" presId="urn:microsoft.com/office/officeart/2005/8/layout/process1"/>
    <dgm:cxn modelId="{E1F6EE37-433C-4CFC-9F6B-242D0E4DA1A8}" type="presOf" srcId="{FF7DE770-C333-4803-BF1D-024689F549F7}" destId="{BB5D3B29-C546-4B23-B067-3C9911C02D7A}" srcOrd="0" destOrd="0" presId="urn:microsoft.com/office/officeart/2005/8/layout/process1"/>
    <dgm:cxn modelId="{36E86146-53DF-46AA-99AF-9050356F3558}" type="presOf" srcId="{EF786310-0F67-4418-9312-036C2C661463}" destId="{36C07FF3-C031-4B82-A83B-E0968570C5F3}" srcOrd="0" destOrd="0" presId="urn:microsoft.com/office/officeart/2005/8/layout/process1"/>
    <dgm:cxn modelId="{84E1AAF1-78A6-465C-8530-CB9E63208483}" type="presParOf" srcId="{3108F427-F8EA-48AA-80DD-825A88CBD062}" destId="{14FCB7B1-421A-4EE5-A584-6B6C501B77C0}" srcOrd="0" destOrd="0" presId="urn:microsoft.com/office/officeart/2005/8/layout/process1"/>
    <dgm:cxn modelId="{85FC87F2-4D67-4E8C-BA39-3F9C29A294AC}" type="presParOf" srcId="{3108F427-F8EA-48AA-80DD-825A88CBD062}" destId="{32626652-1CD1-471D-8DC1-633FB5F49364}" srcOrd="1" destOrd="0" presId="urn:microsoft.com/office/officeart/2005/8/layout/process1"/>
    <dgm:cxn modelId="{6B5C4A04-2CF6-4C9C-81C6-9CD523FA66A4}" type="presParOf" srcId="{32626652-1CD1-471D-8DC1-633FB5F49364}" destId="{4B82F5B6-43C6-4BD5-BF65-25D40675DB79}" srcOrd="0" destOrd="0" presId="urn:microsoft.com/office/officeart/2005/8/layout/process1"/>
    <dgm:cxn modelId="{23DD2791-68BF-45FC-AC7A-21D2DD610F13}" type="presParOf" srcId="{3108F427-F8EA-48AA-80DD-825A88CBD062}" destId="{65E433F1-FA7B-41FA-9BC9-572627E6169B}" srcOrd="2" destOrd="0" presId="urn:microsoft.com/office/officeart/2005/8/layout/process1"/>
    <dgm:cxn modelId="{E488CB58-3E85-40D8-92C9-E0ED4EADF970}" type="presParOf" srcId="{3108F427-F8EA-48AA-80DD-825A88CBD062}" destId="{36C07FF3-C031-4B82-A83B-E0968570C5F3}" srcOrd="3" destOrd="0" presId="urn:microsoft.com/office/officeart/2005/8/layout/process1"/>
    <dgm:cxn modelId="{9D8A05FA-5C70-41C3-8F1B-F79E1D2BA1FA}" type="presParOf" srcId="{36C07FF3-C031-4B82-A83B-E0968570C5F3}" destId="{800279B8-1A37-4DC4-9AF3-76DB6233A581}" srcOrd="0" destOrd="0" presId="urn:microsoft.com/office/officeart/2005/8/layout/process1"/>
    <dgm:cxn modelId="{3B0B63A1-5FE7-4A01-97CD-D58C1255EDAE}" type="presParOf" srcId="{3108F427-F8EA-48AA-80DD-825A88CBD062}" destId="{713B75A8-2D48-4114-B613-385FE5A4E355}" srcOrd="4" destOrd="0" presId="urn:microsoft.com/office/officeart/2005/8/layout/process1"/>
    <dgm:cxn modelId="{78D4D7E5-2E3A-4D22-AEA0-8B7428248970}" type="presParOf" srcId="{3108F427-F8EA-48AA-80DD-825A88CBD062}" destId="{994BC88D-0816-42A5-A9D9-45C0503EE1DF}" srcOrd="5" destOrd="0" presId="urn:microsoft.com/office/officeart/2005/8/layout/process1"/>
    <dgm:cxn modelId="{119BE14E-D21E-41B1-8D52-6083B3F3C62D}" type="presParOf" srcId="{994BC88D-0816-42A5-A9D9-45C0503EE1DF}" destId="{61FC228A-1A95-4CB3-B6F6-12F9ED60D98D}" srcOrd="0" destOrd="0" presId="urn:microsoft.com/office/officeart/2005/8/layout/process1"/>
    <dgm:cxn modelId="{D5D80EFB-711D-47B1-839D-6C080C74D0B9}" type="presParOf" srcId="{3108F427-F8EA-48AA-80DD-825A88CBD062}" destId="{D3B145D8-C62E-46C6-8AA4-743A82652B75}" srcOrd="6" destOrd="0" presId="urn:microsoft.com/office/officeart/2005/8/layout/process1"/>
    <dgm:cxn modelId="{04DDDF5F-B908-4D40-B046-401A08530EA7}" type="presParOf" srcId="{3108F427-F8EA-48AA-80DD-825A88CBD062}" destId="{64DA5754-B92C-4D16-BBE1-262B37159CB2}" srcOrd="7" destOrd="0" presId="urn:microsoft.com/office/officeart/2005/8/layout/process1"/>
    <dgm:cxn modelId="{0D4B0AD4-68FE-4D99-AB49-34666154D4CC}" type="presParOf" srcId="{64DA5754-B92C-4D16-BBE1-262B37159CB2}" destId="{B2A02B7C-9353-41AD-98B4-A79B06FC1A55}" srcOrd="0" destOrd="0" presId="urn:microsoft.com/office/officeart/2005/8/layout/process1"/>
    <dgm:cxn modelId="{F7F9BC6C-646E-48BD-A092-B09DDCC50FAA}" type="presParOf" srcId="{3108F427-F8EA-48AA-80DD-825A88CBD062}" destId="{BB5D3B29-C546-4B23-B067-3C9911C02D7A}" srcOrd="8" destOrd="0" presId="urn:microsoft.com/office/officeart/2005/8/layout/process1"/>
    <dgm:cxn modelId="{CCB41B9D-D978-4401-8419-EC2AFC984E79}" type="presParOf" srcId="{3108F427-F8EA-48AA-80DD-825A88CBD062}" destId="{02ED10EA-C666-4021-B954-4EC9072D575D}" srcOrd="9" destOrd="0" presId="urn:microsoft.com/office/officeart/2005/8/layout/process1"/>
    <dgm:cxn modelId="{5CAA2651-EC8A-4350-BEAA-F01C82E0A11F}" type="presParOf" srcId="{02ED10EA-C666-4021-B954-4EC9072D575D}" destId="{68C62CCE-27BF-4DC9-B329-8925EA960940}" srcOrd="0" destOrd="0" presId="urn:microsoft.com/office/officeart/2005/8/layout/process1"/>
    <dgm:cxn modelId="{B9297DB8-5169-4F7C-8791-A237B47FE2A6}" type="presParOf" srcId="{3108F427-F8EA-48AA-80DD-825A88CBD062}" destId="{831C99B1-1427-4E1B-865F-4B725901C451}" srcOrd="10" destOrd="0" presId="urn:microsoft.com/office/officeart/2005/8/layout/process1"/>
    <dgm:cxn modelId="{8212A2CC-8BDC-43CD-BCAF-1EB20AC30A48}" type="presParOf" srcId="{3108F427-F8EA-48AA-80DD-825A88CBD062}" destId="{1B5734AE-886D-4722-896F-091F3106D7BE}" srcOrd="11" destOrd="0" presId="urn:microsoft.com/office/officeart/2005/8/layout/process1"/>
    <dgm:cxn modelId="{3BC3D624-2305-4EEB-AAE7-D371807D012E}" type="presParOf" srcId="{1B5734AE-886D-4722-896F-091F3106D7BE}" destId="{69D242B8-4FC7-48E9-A330-7AF620304CDB}" srcOrd="0" destOrd="0" presId="urn:microsoft.com/office/officeart/2005/8/layout/process1"/>
    <dgm:cxn modelId="{FF729BEF-BFAF-420F-980E-8898AED84697}" type="presParOf" srcId="{3108F427-F8EA-48AA-80DD-825A88CBD062}" destId="{04CEF4F9-C556-468D-8D95-D5402F8437BF}" srcOrd="12" destOrd="0" presId="urn:microsoft.com/office/officeart/2005/8/layout/process1"/>
    <dgm:cxn modelId="{5468EEFB-D077-4F67-A26D-0C98CDAC2652}" type="presParOf" srcId="{3108F427-F8EA-48AA-80DD-825A88CBD062}" destId="{6DDE7C3E-7AFA-4D75-86C1-48C04C58041A}" srcOrd="13" destOrd="0" presId="urn:microsoft.com/office/officeart/2005/8/layout/process1"/>
    <dgm:cxn modelId="{32C99C6B-92D3-4BE2-A45F-22C57847150B}" type="presParOf" srcId="{6DDE7C3E-7AFA-4D75-86C1-48C04C58041A}" destId="{CFE90807-CE40-4850-8E46-6599E2D97F51}" srcOrd="0" destOrd="0" presId="urn:microsoft.com/office/officeart/2005/8/layout/process1"/>
    <dgm:cxn modelId="{5830E3A6-5EB3-4708-B01E-AA19211043EA}" type="presParOf" srcId="{3108F427-F8EA-48AA-80DD-825A88CBD062}" destId="{6D6DE477-C6EE-4EAE-9D8C-B5C1ADBA8243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FCB7B1-421A-4EE5-A584-6B6C501B77C0}">
      <dsp:nvSpPr>
        <dsp:cNvPr id="0" name=""/>
        <dsp:cNvSpPr/>
      </dsp:nvSpPr>
      <dsp:spPr>
        <a:xfrm>
          <a:off x="5235" y="0"/>
          <a:ext cx="742762" cy="2875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onCreate</a:t>
          </a:r>
          <a:endParaRPr lang="en-US" sz="1100" b="1" kern="1200" dirty="0"/>
        </a:p>
      </dsp:txBody>
      <dsp:txXfrm>
        <a:off x="5235" y="0"/>
        <a:ext cx="742762" cy="2875826"/>
      </dsp:txXfrm>
    </dsp:sp>
    <dsp:sp modelId="{32626652-1CD1-471D-8DC1-633FB5F49364}">
      <dsp:nvSpPr>
        <dsp:cNvPr id="0" name=""/>
        <dsp:cNvSpPr/>
      </dsp:nvSpPr>
      <dsp:spPr>
        <a:xfrm rot="76244" flipV="1">
          <a:off x="717507" y="886421"/>
          <a:ext cx="265925" cy="253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 rot="76244" flipV="1">
        <a:off x="717507" y="886421"/>
        <a:ext cx="265925" cy="253117"/>
      </dsp:txXfrm>
    </dsp:sp>
    <dsp:sp modelId="{65E433F1-FA7B-41FA-9BC9-572627E6169B}">
      <dsp:nvSpPr>
        <dsp:cNvPr id="0" name=""/>
        <dsp:cNvSpPr/>
      </dsp:nvSpPr>
      <dsp:spPr>
        <a:xfrm>
          <a:off x="946972" y="89908"/>
          <a:ext cx="689825" cy="1902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onStart</a:t>
          </a:r>
          <a:endParaRPr lang="en-US" sz="1100" b="1" kern="1200" dirty="0"/>
        </a:p>
      </dsp:txBody>
      <dsp:txXfrm>
        <a:off x="946972" y="89908"/>
        <a:ext cx="689825" cy="1902076"/>
      </dsp:txXfrm>
    </dsp:sp>
    <dsp:sp modelId="{36C07FF3-C031-4B82-A83B-E0968570C5F3}">
      <dsp:nvSpPr>
        <dsp:cNvPr id="0" name=""/>
        <dsp:cNvSpPr/>
      </dsp:nvSpPr>
      <dsp:spPr>
        <a:xfrm>
          <a:off x="1632944" y="904416"/>
          <a:ext cx="212652" cy="27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1632944" y="904416"/>
        <a:ext cx="212652" cy="273062"/>
      </dsp:txXfrm>
    </dsp:sp>
    <dsp:sp modelId="{713B75A8-2D48-4114-B613-385FE5A4E355}">
      <dsp:nvSpPr>
        <dsp:cNvPr id="0" name=""/>
        <dsp:cNvSpPr/>
      </dsp:nvSpPr>
      <dsp:spPr>
        <a:xfrm>
          <a:off x="1835773" y="80527"/>
          <a:ext cx="1082527" cy="1920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onRestore</a:t>
          </a:r>
          <a:r>
            <a:rPr lang="en-US" sz="1100" b="1" kern="1200" dirty="0" smtClean="0"/>
            <a:t/>
          </a:r>
          <a:br>
            <a:rPr lang="en-US" sz="1100" b="1" kern="1200" dirty="0" smtClean="0"/>
          </a:br>
          <a:r>
            <a:rPr lang="en-US" sz="1100" b="1" kern="1200" dirty="0" err="1" smtClean="0"/>
            <a:t>InstanceState</a:t>
          </a:r>
          <a:endParaRPr lang="en-US" sz="1100" b="1" kern="1200" dirty="0"/>
        </a:p>
      </dsp:txBody>
      <dsp:txXfrm>
        <a:off x="1835773" y="80527"/>
        <a:ext cx="1082527" cy="1920838"/>
      </dsp:txXfrm>
    </dsp:sp>
    <dsp:sp modelId="{994BC88D-0816-42A5-A9D9-45C0503EE1DF}">
      <dsp:nvSpPr>
        <dsp:cNvPr id="0" name=""/>
        <dsp:cNvSpPr/>
      </dsp:nvSpPr>
      <dsp:spPr>
        <a:xfrm>
          <a:off x="2914445" y="904416"/>
          <a:ext cx="212652" cy="27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2914445" y="904416"/>
        <a:ext cx="212652" cy="273062"/>
      </dsp:txXfrm>
    </dsp:sp>
    <dsp:sp modelId="{D3B145D8-C62E-46C6-8AA4-743A82652B75}">
      <dsp:nvSpPr>
        <dsp:cNvPr id="0" name=""/>
        <dsp:cNvSpPr/>
      </dsp:nvSpPr>
      <dsp:spPr>
        <a:xfrm>
          <a:off x="3117274" y="349582"/>
          <a:ext cx="784950" cy="1382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onResume</a:t>
          </a:r>
          <a:endParaRPr lang="en-US" sz="1100" b="1" kern="1200" dirty="0"/>
        </a:p>
      </dsp:txBody>
      <dsp:txXfrm>
        <a:off x="3117274" y="349582"/>
        <a:ext cx="784950" cy="1382730"/>
      </dsp:txXfrm>
    </dsp:sp>
    <dsp:sp modelId="{64DA5754-B92C-4D16-BBE1-262B37159CB2}">
      <dsp:nvSpPr>
        <dsp:cNvPr id="0" name=""/>
        <dsp:cNvSpPr/>
      </dsp:nvSpPr>
      <dsp:spPr>
        <a:xfrm>
          <a:off x="3898371" y="904416"/>
          <a:ext cx="212652" cy="27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3898371" y="904416"/>
        <a:ext cx="212652" cy="273062"/>
      </dsp:txXfrm>
    </dsp:sp>
    <dsp:sp modelId="{BB5D3B29-C546-4B23-B067-3C9911C02D7A}">
      <dsp:nvSpPr>
        <dsp:cNvPr id="0" name=""/>
        <dsp:cNvSpPr/>
      </dsp:nvSpPr>
      <dsp:spPr>
        <a:xfrm>
          <a:off x="4101199" y="657539"/>
          <a:ext cx="1123570" cy="766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onSave</a:t>
          </a:r>
          <a:r>
            <a:rPr lang="en-US" sz="1100" b="1" kern="1200" dirty="0" smtClean="0"/>
            <a:t/>
          </a:r>
          <a:br>
            <a:rPr lang="en-US" sz="1100" b="1" kern="1200" dirty="0" smtClean="0"/>
          </a:br>
          <a:r>
            <a:rPr lang="en-US" sz="1100" b="1" kern="1200" dirty="0" err="1" smtClean="0"/>
            <a:t>InstanceState</a:t>
          </a:r>
          <a:endParaRPr lang="en-US" sz="1100" b="1" kern="1200" dirty="0"/>
        </a:p>
      </dsp:txBody>
      <dsp:txXfrm>
        <a:off x="4101199" y="657539"/>
        <a:ext cx="1123570" cy="766816"/>
      </dsp:txXfrm>
    </dsp:sp>
    <dsp:sp modelId="{02ED10EA-C666-4021-B954-4EC9072D575D}">
      <dsp:nvSpPr>
        <dsp:cNvPr id="0" name=""/>
        <dsp:cNvSpPr/>
      </dsp:nvSpPr>
      <dsp:spPr>
        <a:xfrm>
          <a:off x="5220916" y="904416"/>
          <a:ext cx="212652" cy="27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5220916" y="904416"/>
        <a:ext cx="212652" cy="273062"/>
      </dsp:txXfrm>
    </dsp:sp>
    <dsp:sp modelId="{831C99B1-1427-4E1B-865F-4B725901C451}">
      <dsp:nvSpPr>
        <dsp:cNvPr id="0" name=""/>
        <dsp:cNvSpPr/>
      </dsp:nvSpPr>
      <dsp:spPr>
        <a:xfrm>
          <a:off x="5423745" y="312093"/>
          <a:ext cx="647956" cy="145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onPause</a:t>
          </a:r>
          <a:endParaRPr lang="en-US" sz="1100" b="1" kern="1200" dirty="0"/>
        </a:p>
      </dsp:txBody>
      <dsp:txXfrm>
        <a:off x="5423745" y="312093"/>
        <a:ext cx="647956" cy="1457708"/>
      </dsp:txXfrm>
    </dsp:sp>
    <dsp:sp modelId="{1B5734AE-886D-4722-896F-091F3106D7BE}">
      <dsp:nvSpPr>
        <dsp:cNvPr id="0" name=""/>
        <dsp:cNvSpPr/>
      </dsp:nvSpPr>
      <dsp:spPr>
        <a:xfrm>
          <a:off x="6067847" y="904416"/>
          <a:ext cx="212652" cy="27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6067847" y="904416"/>
        <a:ext cx="212652" cy="273062"/>
      </dsp:txXfrm>
    </dsp:sp>
    <dsp:sp modelId="{04CEF4F9-C556-468D-8D95-D5402F8437BF}">
      <dsp:nvSpPr>
        <dsp:cNvPr id="0" name=""/>
        <dsp:cNvSpPr/>
      </dsp:nvSpPr>
      <dsp:spPr>
        <a:xfrm>
          <a:off x="6270676" y="50961"/>
          <a:ext cx="724123" cy="1979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onStop</a:t>
          </a:r>
          <a:endParaRPr lang="en-US" sz="1100" b="1" kern="1200" dirty="0"/>
        </a:p>
      </dsp:txBody>
      <dsp:txXfrm>
        <a:off x="6270676" y="50961"/>
        <a:ext cx="724123" cy="1979971"/>
      </dsp:txXfrm>
    </dsp:sp>
    <dsp:sp modelId="{6DDE7C3E-7AFA-4D75-86C1-48C04C58041A}">
      <dsp:nvSpPr>
        <dsp:cNvPr id="0" name=""/>
        <dsp:cNvSpPr/>
      </dsp:nvSpPr>
      <dsp:spPr>
        <a:xfrm>
          <a:off x="6991450" y="938924"/>
          <a:ext cx="247550" cy="248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/>
        </a:p>
      </dsp:txBody>
      <dsp:txXfrm>
        <a:off x="6991450" y="938924"/>
        <a:ext cx="247550" cy="248526"/>
      </dsp:txXfrm>
    </dsp:sp>
    <dsp:sp modelId="{6D6DE477-C6EE-4EAE-9D8C-B5C1ADBA8243}">
      <dsp:nvSpPr>
        <dsp:cNvPr id="0" name=""/>
        <dsp:cNvSpPr/>
      </dsp:nvSpPr>
      <dsp:spPr>
        <a:xfrm>
          <a:off x="7193774" y="0"/>
          <a:ext cx="878189" cy="2875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Activity.</a:t>
          </a:r>
          <a:br>
            <a:rPr lang="en-US" sz="1100" b="1" kern="1200" dirty="0" smtClean="0"/>
          </a:br>
          <a:r>
            <a:rPr lang="en-US" sz="1100" b="1" kern="1200" dirty="0" err="1" smtClean="0"/>
            <a:t>onDestroy</a:t>
          </a:r>
          <a:endParaRPr lang="en-US" sz="1100" b="1" kern="1200" dirty="0"/>
        </a:p>
      </dsp:txBody>
      <dsp:txXfrm>
        <a:off x="7193774" y="0"/>
        <a:ext cx="878189" cy="2875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4F93-49A0-451D-92FE-011E77F67C28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D422B-0D6B-44A3-AB6D-2E932C781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4114DF-F6A9-41F1-9F0E-DEE7504418D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BF340B-5DA0-40D4-A395-A74D8D857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Application Lifecycle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ContentProvider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00400"/>
            <a:ext cx="7772400" cy="3155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active while handling methods supporting </a:t>
            </a:r>
            <a:r>
              <a:rPr lang="en-US" dirty="0" err="1" smtClean="0"/>
              <a:t>ContentResolver</a:t>
            </a:r>
            <a:endParaRPr lang="en-US" dirty="0" smtClean="0"/>
          </a:p>
          <a:p>
            <a:pPr lvl="1"/>
            <a:r>
              <a:rPr lang="en-US" dirty="0" smtClean="0"/>
              <a:t>query()</a:t>
            </a:r>
          </a:p>
          <a:p>
            <a:pPr lvl="1"/>
            <a:r>
              <a:rPr lang="en-US" dirty="0" smtClean="0"/>
              <a:t>insert()</a:t>
            </a:r>
          </a:p>
          <a:p>
            <a:pPr lvl="1"/>
            <a:r>
              <a:rPr lang="en-US" dirty="0" smtClean="0"/>
              <a:t>update()</a:t>
            </a:r>
          </a:p>
          <a:p>
            <a:pPr lvl="1"/>
            <a:r>
              <a:rPr lang="en-US" dirty="0" smtClean="0"/>
              <a:t>delete()</a:t>
            </a:r>
          </a:p>
          <a:p>
            <a:pPr lvl="1"/>
            <a:r>
              <a:rPr lang="en-US" dirty="0" err="1" smtClean="0"/>
              <a:t>getType</a:t>
            </a:r>
            <a:r>
              <a:rPr lang="en-US" dirty="0" smtClean="0"/>
              <a:t>()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81400" y="1828800"/>
            <a:ext cx="22098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ContentProvider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onCreate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lifecycles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processes removed when memory runs low</a:t>
            </a:r>
          </a:p>
          <a:p>
            <a:r>
              <a:rPr lang="en-US" dirty="0" smtClean="0"/>
              <a:t>Selection base on </a:t>
            </a:r>
            <a:r>
              <a:rPr lang="en-US" i="1" dirty="0" smtClean="0"/>
              <a:t>importance hierarchy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Foreground process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Visible process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Service process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Background process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Empty process</a:t>
            </a:r>
          </a:p>
          <a:p>
            <a:pPr marL="969264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Application </a:t>
            </a:r>
            <a:r>
              <a:rPr lang="en-US" dirty="0" smtClean="0"/>
              <a:t>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UIApplication</a:t>
            </a:r>
            <a:r>
              <a:rPr lang="en-US" dirty="0" smtClean="0"/>
              <a:t> notified of state transition events</a:t>
            </a:r>
          </a:p>
          <a:p>
            <a:pPr lvl="1"/>
            <a:r>
              <a:rPr lang="en-US" dirty="0" smtClean="0"/>
              <a:t>Handled by application delegate</a:t>
            </a:r>
          </a:p>
          <a:p>
            <a:pPr lvl="2"/>
            <a:r>
              <a:rPr lang="en-US" dirty="0" err="1" smtClean="0"/>
              <a:t>application:didFinishLaunchingWithOptions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applicationDidBecomeActive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applicationWillResignActive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applicationDidEnterBackground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applicationWillEnterForeground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applicationWillTerminate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– </a:t>
            </a:r>
            <a:r>
              <a:rPr lang="en-US" dirty="0" err="1" smtClean="0"/>
              <a:t>iOS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1752600"/>
            <a:ext cx="47244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application:didFinishLaunchingWithOptions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2667000"/>
            <a:ext cx="47244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applicationDidBecomeActive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4572000"/>
            <a:ext cx="47244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applicationWillTerminate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4343400" y="3581400"/>
            <a:ext cx="1219200" cy="609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Active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4762500" y="24765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5400000">
            <a:off x="4762500" y="33909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6" idx="0"/>
          </p:cNvCxnSpPr>
          <p:nvPr/>
        </p:nvCxnSpPr>
        <p:spPr>
          <a:xfrm rot="5400000">
            <a:off x="4762500" y="43815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2209800"/>
            <a:ext cx="5638800" cy="3810000"/>
          </a:xfrm>
          <a:prstGeom prst="rect">
            <a:avLst/>
          </a:prstGeo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Application </a:t>
            </a:r>
            <a:r>
              <a:rPr lang="en-US" dirty="0" smtClean="0"/>
              <a:t>launch</a:t>
            </a:r>
            <a:endParaRPr lang="en-US" dirty="0"/>
          </a:p>
        </p:txBody>
      </p:sp>
      <p:pic>
        <p:nvPicPr>
          <p:cNvPr id="4" name="Content Placeholder 3" descr="transition_laun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312" y="2765425"/>
            <a:ext cx="4600575" cy="260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2209800"/>
            <a:ext cx="5638800" cy="3810000"/>
          </a:xfrm>
          <a:prstGeom prst="rect">
            <a:avLst/>
          </a:prstGeo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Transition to </a:t>
            </a:r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7" name="Content Placeholder 6" descr="transition_acttob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8412" y="3098800"/>
            <a:ext cx="4524375" cy="1943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2209800"/>
            <a:ext cx="5638800" cy="3810000"/>
          </a:xfrm>
          <a:prstGeom prst="rect">
            <a:avLst/>
          </a:prstGeo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Return to </a:t>
            </a:r>
            <a:r>
              <a:rPr lang="en-US" dirty="0" smtClean="0"/>
              <a:t>foreground</a:t>
            </a:r>
            <a:endParaRPr lang="en-US" dirty="0"/>
          </a:p>
        </p:txBody>
      </p:sp>
      <p:pic>
        <p:nvPicPr>
          <p:cNvPr id="8" name="Content Placeholder 7" descr="transition_bgtoa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312" y="3098800"/>
            <a:ext cx="4600575" cy="1943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Interruption </a:t>
            </a:r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3733800" cy="4724400"/>
          </a:xfrm>
          <a:prstGeom prst="rect">
            <a:avLst/>
          </a:prstGeo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err="1" smtClean="0">
                <a:solidFill>
                  <a:schemeClr val="bg2"/>
                </a:solidFill>
              </a:rPr>
              <a:t>UIKit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1600200"/>
            <a:ext cx="3733800" cy="4724400"/>
          </a:xfrm>
          <a:prstGeom prst="rect">
            <a:avLst/>
          </a:prstGeo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Delegate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57400" y="2133600"/>
            <a:ext cx="1295400" cy="685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3276600"/>
            <a:ext cx="2667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Phone, SMS, or Calendar notification arrives</a:t>
            </a:r>
            <a:endParaRPr lang="en-US" b="1" dirty="0"/>
          </a:p>
        </p:txBody>
      </p:sp>
      <p:sp>
        <p:nvSpPr>
          <p:cNvPr id="9" name="Diamond 8"/>
          <p:cNvSpPr/>
          <p:nvPr/>
        </p:nvSpPr>
        <p:spPr>
          <a:xfrm>
            <a:off x="1828800" y="4191000"/>
            <a:ext cx="1752600" cy="914400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Ignore?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371600" y="5334000"/>
            <a:ext cx="2667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Application moves to background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0" y="3352800"/>
            <a:ext cx="3200400" cy="533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applicationWillResignActive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0" y="4343400"/>
            <a:ext cx="3200400" cy="6096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applicationDidBecomeActive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181600" y="5410200"/>
            <a:ext cx="3505200" cy="533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applicationDidEnterBackground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7" idx="4"/>
            <a:endCxn id="8" idx="0"/>
          </p:cNvCxnSpPr>
          <p:nvPr/>
        </p:nvCxnSpPr>
        <p:spPr>
          <a:xfrm rot="5400000">
            <a:off x="2476500" y="3048000"/>
            <a:ext cx="4572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9" idx="0"/>
          </p:cNvCxnSpPr>
          <p:nvPr/>
        </p:nvCxnSpPr>
        <p:spPr>
          <a:xfrm rot="5400000">
            <a:off x="2590800" y="4076700"/>
            <a:ext cx="2286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0" idx="0"/>
          </p:cNvCxnSpPr>
          <p:nvPr/>
        </p:nvCxnSpPr>
        <p:spPr>
          <a:xfrm rot="5400000">
            <a:off x="2590800" y="5219700"/>
            <a:ext cx="2286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2" idx="1"/>
          </p:cNvCxnSpPr>
          <p:nvPr/>
        </p:nvCxnSpPr>
        <p:spPr>
          <a:xfrm>
            <a:off x="3581400" y="4648200"/>
            <a:ext cx="17526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2" idx="3"/>
            <a:endCxn id="7" idx="6"/>
          </p:cNvCxnSpPr>
          <p:nvPr/>
        </p:nvCxnSpPr>
        <p:spPr>
          <a:xfrm flipH="1" flipV="1">
            <a:off x="3352800" y="2476500"/>
            <a:ext cx="5181600" cy="2171700"/>
          </a:xfrm>
          <a:prstGeom prst="bentConnector3">
            <a:avLst>
              <a:gd name="adj1" fmla="val -6970"/>
            </a:avLst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1" idx="1"/>
          </p:cNvCxnSpPr>
          <p:nvPr/>
        </p:nvCxnSpPr>
        <p:spPr>
          <a:xfrm>
            <a:off x="4038600" y="3619500"/>
            <a:ext cx="12954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3"/>
            <a:endCxn id="13" idx="1"/>
          </p:cNvCxnSpPr>
          <p:nvPr/>
        </p:nvCxnSpPr>
        <p:spPr>
          <a:xfrm>
            <a:off x="4038600" y="5676900"/>
            <a:ext cx="11430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09673" y="4355068"/>
            <a:ext cx="52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Yes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5778" y="496466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No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4 Application </a:t>
            </a:r>
            <a:r>
              <a:rPr lang="en-US" dirty="0" smtClean="0"/>
              <a:t>lifecycle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1371600"/>
            <a:ext cx="47244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application:didFinishLaunchingWithOptions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2286000"/>
            <a:ext cx="36576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applicationDidBecomeActive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4191000"/>
            <a:ext cx="36576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applicationWillResignActive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276600" y="3200400"/>
            <a:ext cx="1219200" cy="609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Active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3695700" y="20955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5400000">
            <a:off x="3695700" y="30099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6" idx="0"/>
          </p:cNvCxnSpPr>
          <p:nvPr/>
        </p:nvCxnSpPr>
        <p:spPr>
          <a:xfrm rot="5400000">
            <a:off x="3695700" y="40005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057400" y="5105400"/>
            <a:ext cx="36576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applicationDidEnterBackground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6" idx="2"/>
            <a:endCxn id="10" idx="0"/>
          </p:cNvCxnSpPr>
          <p:nvPr/>
        </p:nvCxnSpPr>
        <p:spPr>
          <a:xfrm rot="5400000">
            <a:off x="3695700" y="49149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057400" y="6019800"/>
            <a:ext cx="36576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applicationWillTerminate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0" idx="2"/>
            <a:endCxn id="14" idx="0"/>
          </p:cNvCxnSpPr>
          <p:nvPr/>
        </p:nvCxnSpPr>
        <p:spPr>
          <a:xfrm rot="5400000">
            <a:off x="3695700" y="58293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181600" y="3276600"/>
            <a:ext cx="3657600" cy="533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applicationWillEnterForeground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9" name="Oval 38"/>
          <p:cNvSpPr/>
          <p:nvPr/>
        </p:nvSpPr>
        <p:spPr>
          <a:xfrm>
            <a:off x="6324600" y="4953000"/>
            <a:ext cx="2057400" cy="12954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Suspended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914400" y="3124200"/>
            <a:ext cx="1219200" cy="685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Ignore interrupt</a:t>
            </a:r>
            <a:endParaRPr lang="en-US" b="1" dirty="0"/>
          </a:p>
        </p:txBody>
      </p:sp>
      <p:cxnSp>
        <p:nvCxnSpPr>
          <p:cNvPr id="44" name="Shape 43"/>
          <p:cNvCxnSpPr>
            <a:stCxn id="6" idx="1"/>
            <a:endCxn id="42" idx="2"/>
          </p:cNvCxnSpPr>
          <p:nvPr/>
        </p:nvCxnSpPr>
        <p:spPr>
          <a:xfrm rot="10800000">
            <a:off x="1524000" y="3810000"/>
            <a:ext cx="533400" cy="6477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2" idx="0"/>
            <a:endCxn id="5" idx="1"/>
          </p:cNvCxnSpPr>
          <p:nvPr/>
        </p:nvCxnSpPr>
        <p:spPr>
          <a:xfrm rot="5400000" flipH="1" flipV="1">
            <a:off x="1504950" y="2571750"/>
            <a:ext cx="571500" cy="5334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0" idx="3"/>
            <a:endCxn id="38" idx="2"/>
          </p:cNvCxnSpPr>
          <p:nvPr/>
        </p:nvCxnSpPr>
        <p:spPr>
          <a:xfrm flipV="1">
            <a:off x="5715000" y="3810000"/>
            <a:ext cx="1295400" cy="15621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38" idx="0"/>
            <a:endCxn id="5" idx="3"/>
          </p:cNvCxnSpPr>
          <p:nvPr/>
        </p:nvCxnSpPr>
        <p:spPr>
          <a:xfrm rot="16200000" flipV="1">
            <a:off x="6000750" y="2266950"/>
            <a:ext cx="723900" cy="12954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due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lifecycles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and processes may transition between several states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paused</a:t>
            </a:r>
          </a:p>
          <a:p>
            <a:pPr lvl="1"/>
            <a:r>
              <a:rPr lang="en-US" dirty="0" smtClean="0"/>
              <a:t>stopped</a:t>
            </a:r>
          </a:p>
          <a:p>
            <a:pPr lvl="1"/>
            <a:r>
              <a:rPr lang="en-US" dirty="0" smtClean="0"/>
              <a:t>inactive</a:t>
            </a:r>
          </a:p>
          <a:p>
            <a:pPr lvl="1"/>
            <a:r>
              <a:rPr lang="en-US" dirty="0" smtClean="0"/>
              <a:t>suspended</a:t>
            </a:r>
          </a:p>
          <a:p>
            <a:r>
              <a:rPr lang="en-US" dirty="0" smtClean="0"/>
              <a:t>Callback methods allow applications to prepare for and respond to transitions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lifecycle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Lifecycle state transitions trigger event callback methods</a:t>
            </a:r>
          </a:p>
          <a:p>
            <a:r>
              <a:rPr lang="en-US" dirty="0" smtClean="0"/>
              <a:t>Callback events differ based on type of component</a:t>
            </a:r>
            <a:endParaRPr lang="en-US" dirty="0" smtClean="0"/>
          </a:p>
          <a:p>
            <a:r>
              <a:rPr lang="en-US" dirty="0" smtClean="0"/>
              <a:t>Callback methods take place in foreground and should be brief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Activity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953000" y="3733800"/>
            <a:ext cx="914400" cy="6858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Activity.</a:t>
            </a:r>
            <a:br>
              <a:rPr lang="en-US" sz="1100" b="1" dirty="0" smtClean="0"/>
            </a:br>
            <a:r>
              <a:rPr lang="en-US" sz="1100" b="1" dirty="0" err="1" smtClean="0"/>
              <a:t>onRestart</a:t>
            </a:r>
            <a:endParaRPr lang="en-US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0" y="487680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Active lifetime</a:t>
            </a:r>
            <a:endParaRPr lang="en-US" b="1" dirty="0"/>
          </a:p>
        </p:txBody>
      </p:sp>
      <p:cxnSp>
        <p:nvCxnSpPr>
          <p:cNvPr id="67" name="Shape 66"/>
          <p:cNvCxnSpPr>
            <a:endCxn id="54" idx="1"/>
          </p:cNvCxnSpPr>
          <p:nvPr/>
        </p:nvCxnSpPr>
        <p:spPr>
          <a:xfrm rot="16200000" flipH="1">
            <a:off x="2536567" y="3026033"/>
            <a:ext cx="3308866" cy="76200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endCxn id="54" idx="3"/>
          </p:cNvCxnSpPr>
          <p:nvPr/>
        </p:nvCxnSpPr>
        <p:spPr>
          <a:xfrm rot="5400000">
            <a:off x="4916359" y="3043625"/>
            <a:ext cx="3308866" cy="72681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720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Visible lifetime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31524" y="5943600"/>
            <a:ext cx="136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Full lifetime</a:t>
            </a:r>
            <a:endParaRPr lang="en-US" b="1" dirty="0"/>
          </a:p>
        </p:txBody>
      </p:sp>
      <p:cxnSp>
        <p:nvCxnSpPr>
          <p:cNvPr id="76" name="Shape 75"/>
          <p:cNvCxnSpPr>
            <a:endCxn id="73" idx="1"/>
          </p:cNvCxnSpPr>
          <p:nvPr/>
        </p:nvCxnSpPr>
        <p:spPr>
          <a:xfrm rot="16200000" flipH="1">
            <a:off x="1164967" y="2187833"/>
            <a:ext cx="3842266" cy="297180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73" idx="3"/>
          </p:cNvCxnSpPr>
          <p:nvPr/>
        </p:nvCxnSpPr>
        <p:spPr>
          <a:xfrm flipV="1">
            <a:off x="6248400" y="1752600"/>
            <a:ext cx="1600200" cy="384226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endCxn id="74" idx="1"/>
          </p:cNvCxnSpPr>
          <p:nvPr/>
        </p:nvCxnSpPr>
        <p:spPr>
          <a:xfrm rot="16200000" flipH="1">
            <a:off x="520829" y="1917571"/>
            <a:ext cx="4375666" cy="4045724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4" idx="3"/>
          </p:cNvCxnSpPr>
          <p:nvPr/>
        </p:nvCxnSpPr>
        <p:spPr>
          <a:xfrm flipV="1">
            <a:off x="6096000" y="1752600"/>
            <a:ext cx="2819400" cy="437566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465320" y="4038600"/>
            <a:ext cx="5029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010400" y="16764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010400" y="64008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315200" y="6172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Application is killable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4648200" y="3427411"/>
            <a:ext cx="15240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endCxn id="5" idx="3"/>
          </p:cNvCxnSpPr>
          <p:nvPr/>
        </p:nvCxnSpPr>
        <p:spPr>
          <a:xfrm rot="10800000" flipV="1">
            <a:off x="5867400" y="3810000"/>
            <a:ext cx="1524000" cy="266700"/>
          </a:xfrm>
          <a:prstGeom prst="bentConnector3">
            <a:avLst>
              <a:gd name="adj1" fmla="val 435"/>
            </a:avLst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5" idx="1"/>
          </p:cNvCxnSpPr>
          <p:nvPr/>
        </p:nvCxnSpPr>
        <p:spPr>
          <a:xfrm rot="10800000">
            <a:off x="2057400" y="3733800"/>
            <a:ext cx="2895600" cy="342900"/>
          </a:xfrm>
          <a:prstGeom prst="bentConnector3">
            <a:avLst>
              <a:gd name="adj1" fmla="val 100343"/>
            </a:avLst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0800000">
            <a:off x="1524000" y="4495800"/>
            <a:ext cx="6400800" cy="1588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784350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4" grpId="0"/>
      <p:bldP spid="73" grpId="0"/>
      <p:bldP spid="74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callback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lifecycle method should always first call </a:t>
            </a:r>
            <a:r>
              <a:rPr lang="en-US" dirty="0" err="1" smtClean="0"/>
              <a:t>superclass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62200" y="3200400"/>
            <a:ext cx="3477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rotected void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onPause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.onPause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. . 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transition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447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Activity A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447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Activity B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22098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ActivityA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onPause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562600" y="28194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ActivityB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onCreate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37338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ActivityB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onStart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562600" y="46482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ActivityB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onResume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286000" y="52578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ActivityA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onStop</a:t>
            </a:r>
            <a:endParaRPr lang="en-US" b="1" dirty="0"/>
          </a:p>
        </p:txBody>
      </p:sp>
      <p:cxnSp>
        <p:nvCxnSpPr>
          <p:cNvPr id="12" name="Shape 11"/>
          <p:cNvCxnSpPr>
            <a:stCxn id="6" idx="2"/>
            <a:endCxn id="7" idx="1"/>
          </p:cNvCxnSpPr>
          <p:nvPr/>
        </p:nvCxnSpPr>
        <p:spPr>
          <a:xfrm rot="16200000" flipH="1">
            <a:off x="4095750" y="1657350"/>
            <a:ext cx="304800" cy="26289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 rot="5400000">
            <a:off x="6057900" y="35814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 rot="5400000">
            <a:off x="6057900" y="44958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9" idx="2"/>
            <a:endCxn id="10" idx="3"/>
          </p:cNvCxnSpPr>
          <p:nvPr/>
        </p:nvCxnSpPr>
        <p:spPr>
          <a:xfrm rot="5400000">
            <a:off x="4743450" y="4095750"/>
            <a:ext cx="304800" cy="2628900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6" idx="0"/>
          </p:cNvCxnSpPr>
          <p:nvPr/>
        </p:nvCxnSpPr>
        <p:spPr>
          <a:xfrm rot="5400000">
            <a:off x="2752755" y="2028855"/>
            <a:ext cx="36189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Service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905000"/>
            <a:ext cx="12192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onCreate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1905000"/>
            <a:ext cx="21336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onStartCommand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467600" y="1905000"/>
            <a:ext cx="13716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onDestroy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3429000"/>
            <a:ext cx="12192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onBind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3429000"/>
            <a:ext cx="12954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onUnbind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648200" y="4800600"/>
            <a:ext cx="12954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Service.</a:t>
            </a:r>
            <a:br>
              <a:rPr lang="en-US" b="1" dirty="0" smtClean="0"/>
            </a:br>
            <a:r>
              <a:rPr lang="en-US" b="1" dirty="0" err="1" smtClean="0"/>
              <a:t>onRebind</a:t>
            </a:r>
            <a:endParaRPr lang="en-US" b="1" dirty="0"/>
          </a:p>
        </p:txBody>
      </p:sp>
      <p:cxnSp>
        <p:nvCxnSpPr>
          <p:cNvPr id="14" name="Shape 13"/>
          <p:cNvCxnSpPr>
            <a:stCxn id="3" idx="3"/>
            <a:endCxn id="6" idx="1"/>
          </p:cNvCxnSpPr>
          <p:nvPr/>
        </p:nvCxnSpPr>
        <p:spPr>
          <a:xfrm>
            <a:off x="2057400" y="2400300"/>
            <a:ext cx="1295400" cy="1524000"/>
          </a:xfrm>
          <a:prstGeom prst="bentConnector3">
            <a:avLst>
              <a:gd name="adj1" fmla="val 4987"/>
            </a:avLst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3"/>
            <a:endCxn id="4" idx="1"/>
          </p:cNvCxnSpPr>
          <p:nvPr/>
        </p:nvCxnSpPr>
        <p:spPr>
          <a:xfrm>
            <a:off x="2057400" y="2400300"/>
            <a:ext cx="3810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5" idx="1"/>
          </p:cNvCxnSpPr>
          <p:nvPr/>
        </p:nvCxnSpPr>
        <p:spPr>
          <a:xfrm>
            <a:off x="4572000" y="2400300"/>
            <a:ext cx="28956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7" idx="1"/>
          </p:cNvCxnSpPr>
          <p:nvPr/>
        </p:nvCxnSpPr>
        <p:spPr>
          <a:xfrm>
            <a:off x="4572000" y="3924300"/>
            <a:ext cx="1371600" cy="1588"/>
          </a:xfrm>
          <a:prstGeom prst="straightConnector1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7" idx="0"/>
            <a:endCxn id="5" idx="1"/>
          </p:cNvCxnSpPr>
          <p:nvPr/>
        </p:nvCxnSpPr>
        <p:spPr>
          <a:xfrm rot="5400000" flipH="1" flipV="1">
            <a:off x="6515100" y="2476500"/>
            <a:ext cx="1028700" cy="8763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7" idx="2"/>
            <a:endCxn id="8" idx="3"/>
          </p:cNvCxnSpPr>
          <p:nvPr/>
        </p:nvCxnSpPr>
        <p:spPr>
          <a:xfrm rot="5400000">
            <a:off x="5829300" y="4533900"/>
            <a:ext cx="876300" cy="6477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8" idx="0"/>
            <a:endCxn id="7" idx="1"/>
          </p:cNvCxnSpPr>
          <p:nvPr/>
        </p:nvCxnSpPr>
        <p:spPr>
          <a:xfrm rot="5400000" flipH="1" flipV="1">
            <a:off x="5181600" y="4038600"/>
            <a:ext cx="876300" cy="647700"/>
          </a:xfrm>
          <a:prstGeom prst="bentConnector2">
            <a:avLst/>
          </a:prstGeom>
          <a:ln w="762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binding methods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447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Activity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447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Service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2209800"/>
            <a:ext cx="17526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bindService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562600" y="2819400"/>
            <a:ext cx="12954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.</a:t>
            </a:r>
            <a:r>
              <a:rPr lang="en-US" b="1" dirty="0" err="1" smtClean="0"/>
              <a:t>onBind</a:t>
            </a:r>
            <a:r>
              <a:rPr lang="en-US" b="1" dirty="0" smtClean="0"/>
              <a:t>()</a:t>
            </a:r>
            <a:endParaRPr lang="en-US" b="1" dirty="0"/>
          </a:p>
        </p:txBody>
      </p:sp>
      <p:cxnSp>
        <p:nvCxnSpPr>
          <p:cNvPr id="10" name="Shape 9"/>
          <p:cNvCxnSpPr>
            <a:endCxn id="6" idx="1"/>
          </p:cNvCxnSpPr>
          <p:nvPr/>
        </p:nvCxnSpPr>
        <p:spPr>
          <a:xfrm>
            <a:off x="3810000" y="2514600"/>
            <a:ext cx="1752600" cy="6096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76400" y="3352800"/>
            <a:ext cx="25146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ServiceConnection</a:t>
            </a:r>
            <a:r>
              <a:rPr lang="en-US" b="1" dirty="0" smtClean="0"/>
              <a:t>. </a:t>
            </a:r>
            <a:r>
              <a:rPr lang="en-US" b="1" dirty="0" err="1" smtClean="0"/>
              <a:t>onServiceConnected</a:t>
            </a:r>
            <a:endParaRPr lang="en-US" b="1" dirty="0"/>
          </a:p>
        </p:txBody>
      </p:sp>
      <p:cxnSp>
        <p:nvCxnSpPr>
          <p:cNvPr id="22" name="Shape 9"/>
          <p:cNvCxnSpPr>
            <a:stCxn id="6" idx="2"/>
            <a:endCxn id="19" idx="3"/>
          </p:cNvCxnSpPr>
          <p:nvPr/>
        </p:nvCxnSpPr>
        <p:spPr>
          <a:xfrm rot="5400000">
            <a:off x="5086350" y="2533650"/>
            <a:ext cx="228600" cy="20193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981200" y="4419600"/>
            <a:ext cx="19050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unbindService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5486400" y="5029200"/>
            <a:ext cx="14478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.</a:t>
            </a:r>
            <a:r>
              <a:rPr lang="en-US" b="1" dirty="0" err="1" smtClean="0"/>
              <a:t>onUnbind</a:t>
            </a:r>
            <a:r>
              <a:rPr lang="en-US" b="1" dirty="0" smtClean="0"/>
              <a:t>()</a:t>
            </a:r>
            <a:endParaRPr lang="en-US" b="1" dirty="0"/>
          </a:p>
        </p:txBody>
      </p:sp>
      <p:cxnSp>
        <p:nvCxnSpPr>
          <p:cNvPr id="34" name="Shape 9"/>
          <p:cNvCxnSpPr/>
          <p:nvPr/>
        </p:nvCxnSpPr>
        <p:spPr>
          <a:xfrm>
            <a:off x="4724400" y="5257800"/>
            <a:ext cx="762000" cy="91440"/>
          </a:xfrm>
          <a:prstGeom prst="bentConnector3">
            <a:avLst>
              <a:gd name="adj1" fmla="val -43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600200" y="5562600"/>
            <a:ext cx="2667000" cy="609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ServiceConnection</a:t>
            </a:r>
            <a:r>
              <a:rPr lang="en-US" b="1" dirty="0" smtClean="0"/>
              <a:t>. </a:t>
            </a:r>
            <a:r>
              <a:rPr lang="en-US" b="1" dirty="0" err="1" smtClean="0"/>
              <a:t>onServiceDisconnected</a:t>
            </a:r>
            <a:endParaRPr lang="en-US" b="1" dirty="0"/>
          </a:p>
        </p:txBody>
      </p:sp>
      <p:cxnSp>
        <p:nvCxnSpPr>
          <p:cNvPr id="36" name="Shape 9"/>
          <p:cNvCxnSpPr/>
          <p:nvPr/>
        </p:nvCxnSpPr>
        <p:spPr>
          <a:xfrm rot="10800000">
            <a:off x="4267201" y="5867400"/>
            <a:ext cx="54864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9"/>
          <p:cNvCxnSpPr>
            <a:stCxn id="33" idx="2"/>
          </p:cNvCxnSpPr>
          <p:nvPr/>
        </p:nvCxnSpPr>
        <p:spPr>
          <a:xfrm rot="5400000">
            <a:off x="5775960" y="5433060"/>
            <a:ext cx="228600" cy="64008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9"/>
          <p:cNvCxnSpPr>
            <a:stCxn id="32" idx="3"/>
          </p:cNvCxnSpPr>
          <p:nvPr/>
        </p:nvCxnSpPr>
        <p:spPr>
          <a:xfrm>
            <a:off x="3886200" y="4724400"/>
            <a:ext cx="838200" cy="91440"/>
          </a:xfrm>
          <a:prstGeom prst="bentConnector3">
            <a:avLst>
              <a:gd name="adj1" fmla="val 100593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95800" y="4876799"/>
            <a:ext cx="457200" cy="304799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4953001" y="5715000"/>
            <a:ext cx="457200" cy="304799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BroadcastReceiver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4419600"/>
            <a:ext cx="7772400" cy="1935960"/>
          </a:xfrm>
        </p:spPr>
        <p:txBody>
          <a:bodyPr/>
          <a:lstStyle/>
          <a:p>
            <a:r>
              <a:rPr lang="en-US" dirty="0" smtClean="0"/>
              <a:t>Only active while handling </a:t>
            </a:r>
            <a:r>
              <a:rPr lang="en-US" dirty="0" err="1" smtClean="0"/>
              <a:t>onReceive</a:t>
            </a:r>
            <a:r>
              <a:rPr lang="en-US" dirty="0" smtClean="0"/>
              <a:t>() method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581400" y="2514600"/>
            <a:ext cx="22098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BroadcastReceiver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onReceive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851</TotalTime>
  <Words>317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Application Lifecycle</vt:lpstr>
      <vt:lpstr>Application lifecycles</vt:lpstr>
      <vt:lpstr>Android lifecycle methods</vt:lpstr>
      <vt:lpstr>Android Activity</vt:lpstr>
      <vt:lpstr>Activity callback methods</vt:lpstr>
      <vt:lpstr>Activity transition</vt:lpstr>
      <vt:lpstr>Android Service</vt:lpstr>
      <vt:lpstr>Service binding methods</vt:lpstr>
      <vt:lpstr>Android BroadcastReceiver</vt:lpstr>
      <vt:lpstr>Android ContentProvider</vt:lpstr>
      <vt:lpstr>Processes and lifecycles</vt:lpstr>
      <vt:lpstr>iOS Application lifecycle</vt:lpstr>
      <vt:lpstr>Pre – iOS 4</vt:lpstr>
      <vt:lpstr>iOS Application launch</vt:lpstr>
      <vt:lpstr>iOS Transition to background</vt:lpstr>
      <vt:lpstr>iOS Return to foreground</vt:lpstr>
      <vt:lpstr>iOS Interruption handling</vt:lpstr>
      <vt:lpstr>iOS 4 Application lifecycle</vt:lpstr>
      <vt:lpstr>Reminder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Lifecycle</dc:title>
  <dc:creator>darthmiller</dc:creator>
  <cp:lastModifiedBy>darthmiller</cp:lastModifiedBy>
  <cp:revision>98</cp:revision>
  <dcterms:created xsi:type="dcterms:W3CDTF">2011-01-30T15:17:41Z</dcterms:created>
  <dcterms:modified xsi:type="dcterms:W3CDTF">2011-01-31T07:10:15Z</dcterms:modified>
</cp:coreProperties>
</file>