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925"/>
    <a:srgbClr val="AFCD5E"/>
    <a:srgbClr val="B2C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28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245B-95E8-4C13-BBCB-920B5BE4A908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2702-A392-4281-B90A-CB3447B99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2702-A392-4281-B90A-CB3447B991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E095-585B-46D0-BE76-99A794D479F2}" type="datetime1">
              <a:rPr lang="en-US" smtClean="0"/>
              <a:pPr/>
              <a:t>2/23/2011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numCol="2"/>
          <a:lstStyle/>
          <a:p>
            <a:r>
              <a:rPr lang="en-US" dirty="0" smtClean="0"/>
              <a:t>University of Notre Dame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9F9-4927-455B-A3D1-810250FC56F4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86C-C285-46E0-9109-F2A709BD1BAA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017F-CDB2-4CBD-9AA3-F349D240C954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BF36-D73F-4153-BE76-3340507B65CD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F71-59D6-43A9-A5D4-47D61F9CB92F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867E-364F-4B3E-BBFC-685A43A7D558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72B-A594-4BEE-BC50-D15D8FA26A5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EF8-DA8F-43DB-A86C-7F0EF2639D37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7983-C438-4A57-BDA8-4F2AB82467D8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AAAEED0-1ED4-4B80-91CA-983DBCB60BD6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439C763-7762-4651-83F0-8A5EA84B267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772400" cy="1975104"/>
          </a:xfrm>
        </p:spPr>
        <p:txBody>
          <a:bodyPr/>
          <a:lstStyle/>
          <a:p>
            <a:r>
              <a:rPr lang="en-US" sz="4400" dirty="0" smtClean="0"/>
              <a:t>Core Data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Query using </a:t>
            </a:r>
            <a:r>
              <a:rPr lang="en-US" dirty="0" err="1" smtClean="0"/>
              <a:t>NSFetchRequest</a:t>
            </a:r>
            <a:endParaRPr lang="en-US" dirty="0" smtClean="0"/>
          </a:p>
          <a:p>
            <a:r>
              <a:rPr lang="en-US" dirty="0" smtClean="0"/>
              <a:t>Four primary components to </a:t>
            </a:r>
            <a:r>
              <a:rPr lang="en-US" dirty="0" err="1" smtClean="0"/>
              <a:t>NSFetchRequest</a:t>
            </a:r>
            <a:endParaRPr lang="en-US" dirty="0" smtClean="0"/>
          </a:p>
          <a:p>
            <a:pPr lvl="1"/>
            <a:r>
              <a:rPr lang="en-US" dirty="0" err="1" smtClean="0"/>
              <a:t>NSEntityDescription</a:t>
            </a:r>
            <a:endParaRPr lang="en-US" dirty="0" smtClean="0"/>
          </a:p>
          <a:p>
            <a:pPr lvl="2"/>
            <a:r>
              <a:rPr lang="en-US" dirty="0" smtClean="0"/>
              <a:t>Which table to use (required)</a:t>
            </a:r>
          </a:p>
          <a:p>
            <a:pPr lvl="1"/>
            <a:r>
              <a:rPr lang="en-US" dirty="0" err="1" smtClean="0"/>
              <a:t>NSPredicate</a:t>
            </a:r>
            <a:endParaRPr lang="en-US" dirty="0" smtClean="0"/>
          </a:p>
          <a:p>
            <a:pPr lvl="2"/>
            <a:r>
              <a:rPr lang="en-US" dirty="0" smtClean="0"/>
              <a:t>Which records in table (optional, default is all)</a:t>
            </a:r>
          </a:p>
          <a:p>
            <a:pPr lvl="1"/>
            <a:r>
              <a:rPr lang="en-US" dirty="0" err="1" smtClean="0"/>
              <a:t>NSSortDescriptor</a:t>
            </a:r>
            <a:endParaRPr lang="en-US" dirty="0" smtClean="0"/>
          </a:p>
          <a:p>
            <a:pPr lvl="2"/>
            <a:r>
              <a:rPr lang="en-US" dirty="0" smtClean="0"/>
              <a:t>Order of returned items (optional, default is random)</a:t>
            </a:r>
          </a:p>
          <a:p>
            <a:pPr lvl="1"/>
            <a:r>
              <a:rPr lang="en-US" dirty="0" smtClean="0"/>
              <a:t>Batch size and maximum size (optional, default is all)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NSFetchRequest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77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fetch request</a:t>
            </a:r>
          </a:p>
          <a:p>
            <a:pPr marL="454914" lvl="1" indent="0">
              <a:buNone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NSFetchRequest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*request = [[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NSFetchRequest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alloc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init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];</a:t>
            </a:r>
          </a:p>
          <a:p>
            <a:pPr marL="454914" lvl="1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454914" lvl="1" indent="0">
              <a:buNone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equest.entity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[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NSEntityDescription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entityForName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:@”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entityName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 			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inManagedObjectContext:ctxt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];</a:t>
            </a:r>
          </a:p>
          <a:p>
            <a:pPr marL="454914" lvl="1" indent="0">
              <a:buNone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equest.fetchBatchSize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20;</a:t>
            </a:r>
          </a:p>
          <a:p>
            <a:pPr marL="454914" lvl="1" indent="0">
              <a:buNone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equest.fetchLimit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100;</a:t>
            </a:r>
          </a:p>
          <a:p>
            <a:pPr marL="454914" lvl="1" indent="0">
              <a:buNone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equest.sortDescriptors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[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NSArray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arrayWithObject:sortDescriptor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];</a:t>
            </a:r>
          </a:p>
          <a:p>
            <a:pPr marL="454914" lvl="1" indent="0">
              <a:buNone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request.predicate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. . . ;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6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NSSortDescriptor</a:t>
            </a:r>
            <a:endParaRPr lang="en-US" dirty="0" smtClean="0"/>
          </a:p>
          <a:p>
            <a:pPr marL="454914" lvl="1" indent="0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NSSortDescriptor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*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sortDescriptor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</a:t>
            </a:r>
          </a:p>
          <a:p>
            <a:pPr marL="454914" lvl="1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[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NSSortDescriptor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alloc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] </a:t>
            </a:r>
          </a:p>
          <a:p>
            <a:pPr marL="454914" lvl="1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initWithKey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:@”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attributeName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marL="454914" lvl="1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ascending:YES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4914" lvl="1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selector:@selector(. . .)];</a:t>
            </a:r>
          </a:p>
          <a:p>
            <a:r>
              <a:rPr lang="en-US" dirty="0" smtClean="0"/>
              <a:t>Selector is optional, default is compare: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NSPredicate</a:t>
            </a:r>
            <a:endParaRPr lang="en-US" dirty="0" smtClean="0"/>
          </a:p>
          <a:p>
            <a:pPr lvl="1"/>
            <a:r>
              <a:rPr lang="en-US" dirty="0" smtClean="0"/>
              <a:t>Query for which records to include</a:t>
            </a:r>
          </a:p>
          <a:p>
            <a:pPr marL="454914" lvl="1" indent="0">
              <a:buNone/>
            </a:pP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NSPredicate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*predicate = [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NSPredicate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predicateWithFormat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  ]</a:t>
            </a:r>
          </a:p>
          <a:p>
            <a:r>
              <a:rPr lang="en-US" dirty="0" smtClean="0"/>
              <a:t>Potential formats</a:t>
            </a:r>
          </a:p>
          <a:p>
            <a:pPr marL="454914" lvl="1" indent="0">
              <a:buNone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@”</a:t>
            </a:r>
            <a:r>
              <a:rPr lang="en-US" sz="2200" dirty="0" err="1">
                <a:latin typeface="Calibri" pitchFamily="34" charset="0"/>
                <a:cs typeface="Calibri" pitchFamily="34" charset="0"/>
              </a:rPr>
              <a:t>uniqueId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==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%@”, [record </a:t>
            </a:r>
            <a:r>
              <a:rPr lang="en-US" sz="2200" dirty="0" err="1">
                <a:latin typeface="Calibri" pitchFamily="34" charset="0"/>
                <a:cs typeface="Calibri" pitchFamily="34" charset="0"/>
              </a:rPr>
              <a:t>objectForKey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:@”id”]</a:t>
            </a:r>
          </a:p>
          <a:p>
            <a:pPr marL="454914" lvl="1" indent="0">
              <a:buNone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@”%@ 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in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tags”, (</a:t>
            </a:r>
            <a:r>
              <a:rPr lang="en-US" sz="2200" dirty="0" err="1">
                <a:latin typeface="Calibri" pitchFamily="34" charset="0"/>
                <a:cs typeface="Calibri" pitchFamily="34" charset="0"/>
              </a:rPr>
              <a:t>NSManagedObject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*)	// tags is to-many</a:t>
            </a:r>
          </a:p>
          <a:p>
            <a:pPr marL="454914" lvl="1" indent="0">
              <a:buNone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@”viewed 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&gt;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%@”, (</a:t>
            </a:r>
            <a:r>
              <a:rPr lang="en-US" sz="2200" dirty="0" err="1">
                <a:latin typeface="Calibri" pitchFamily="34" charset="0"/>
                <a:cs typeface="Calibri" pitchFamily="34" charset="0"/>
              </a:rPr>
              <a:t>NSDate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*)</a:t>
            </a:r>
          </a:p>
          <a:p>
            <a:pPr marL="454914" lvl="1" indent="0">
              <a:buNone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@”name 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contains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%@”, (</a:t>
            </a:r>
            <a:r>
              <a:rPr lang="en-US" sz="2200" dirty="0" err="1">
                <a:latin typeface="Calibri" pitchFamily="34" charset="0"/>
                <a:cs typeface="Calibri" pitchFamily="34" charset="0"/>
              </a:rPr>
              <a:t>NSString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*)</a:t>
            </a:r>
          </a:p>
          <a:p>
            <a:r>
              <a:rPr lang="en-US" dirty="0" err="1" smtClean="0"/>
              <a:t>NSCompoundPredicate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and</a:t>
            </a:r>
            <a:r>
              <a:rPr lang="en-US" dirty="0" smtClean="0"/>
              <a:t> OR compounds</a:t>
            </a:r>
          </a:p>
          <a:p>
            <a:pPr marL="454914" lvl="1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468630"/>
            <a:r>
              <a:rPr lang="en-US" sz="2600" dirty="0" smtClean="0"/>
              <a:t>Developer.apple.com/mac/library/documentation/</a:t>
            </a:r>
            <a:br>
              <a:rPr lang="en-US" sz="2600" dirty="0" smtClean="0"/>
            </a:br>
            <a:r>
              <a:rPr lang="en-US" sz="2600" dirty="0" smtClean="0"/>
              <a:t>cocoa/conceptual/Predicates/Articles/pSyntax.html</a:t>
            </a:r>
            <a:endParaRPr lang="en-US" sz="2600" dirty="0"/>
          </a:p>
          <a:p>
            <a:pPr marL="125730" indent="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34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FetchRequests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fetch using</a:t>
            </a:r>
          </a:p>
          <a:p>
            <a:pPr marL="454914" lvl="1" indent="0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NSError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*error = nil;</a:t>
            </a:r>
          </a:p>
          <a:p>
            <a:pPr marL="454914" lvl="1" indent="0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NSArray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*results = [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managedObjectContext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4914" lvl="1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executeFetchRequest:request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4914" lvl="1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error:&amp;error];</a:t>
            </a:r>
          </a:p>
          <a:p>
            <a:r>
              <a:rPr lang="en-US" dirty="0" smtClean="0"/>
              <a:t>Returns nil on error</a:t>
            </a:r>
          </a:p>
          <a:p>
            <a:r>
              <a:rPr lang="en-US" dirty="0" smtClean="0"/>
              <a:t>Returns empty array if no matches</a:t>
            </a:r>
          </a:p>
          <a:p>
            <a:r>
              <a:rPr lang="en-US" dirty="0" smtClean="0"/>
              <a:t>Array of </a:t>
            </a:r>
            <a:r>
              <a:rPr lang="en-US" dirty="0" err="1" smtClean="0"/>
              <a:t>NSManagedObjects</a:t>
            </a:r>
            <a:r>
              <a:rPr lang="en-US" dirty="0" smtClean="0"/>
              <a:t> (or subclass)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12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NSFetchedResultsController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 </a:t>
            </a:r>
            <a:r>
              <a:rPr lang="en-US" dirty="0" err="1" smtClean="0"/>
              <a:t>NSFetchRequest</a:t>
            </a:r>
            <a:r>
              <a:rPr lang="en-US" dirty="0" smtClean="0"/>
              <a:t> to </a:t>
            </a:r>
            <a:r>
              <a:rPr lang="en-US" dirty="0" err="1" smtClean="0"/>
              <a:t>UITableView</a:t>
            </a:r>
            <a:r>
              <a:rPr lang="en-US" dirty="0" smtClean="0"/>
              <a:t> to display records of query</a:t>
            </a:r>
          </a:p>
          <a:p>
            <a:r>
              <a:rPr lang="en-US" dirty="0"/>
              <a:t>Provides helper functions for </a:t>
            </a:r>
            <a:r>
              <a:rPr lang="en-US" dirty="0" err="1"/>
              <a:t>tableview</a:t>
            </a:r>
            <a:endParaRPr lang="en-US" dirty="0"/>
          </a:p>
          <a:p>
            <a:pPr marL="768096" lvl="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fetchedResultsController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sections]</a:t>
            </a:r>
          </a:p>
          <a:p>
            <a:r>
              <a:rPr lang="en-US" dirty="0" smtClean="0"/>
              <a:t>How to create controller</a:t>
            </a:r>
          </a:p>
          <a:p>
            <a:pPr marL="397764" lvl="1" indent="0">
              <a:buNone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NSFetchedResultsController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*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frc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</a:t>
            </a:r>
          </a:p>
          <a:p>
            <a:pPr marL="397764" lvl="1" indent="0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[[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NSFetchedResultsController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alloc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</a:t>
            </a:r>
          </a:p>
          <a:p>
            <a:pPr marL="397764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initWithFetchRequest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NSFetchRequest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*)request</a:t>
            </a:r>
          </a:p>
          <a:p>
            <a:pPr marL="397764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managedObjectContext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NSManagedObjectContext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*)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ctxt</a:t>
            </a:r>
            <a:endParaRPr lang="en-US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97764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sectionNameKeyPath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NSString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*)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attributeName</a:t>
            </a:r>
            <a:endParaRPr lang="en-US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97764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cacheName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NSString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*)cache];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8288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4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on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subclass of </a:t>
            </a:r>
            <a:r>
              <a:rPr lang="en-US" dirty="0" err="1" smtClean="0"/>
              <a:t>SQLiteOpenHelper</a:t>
            </a:r>
            <a:endParaRPr lang="en-US" dirty="0" smtClean="0"/>
          </a:p>
          <a:p>
            <a:pPr lvl="1"/>
            <a:r>
              <a:rPr lang="en-US" dirty="0" smtClean="0"/>
              <a:t>Provides useful methods for connecting with and setting up database</a:t>
            </a:r>
          </a:p>
          <a:p>
            <a:r>
              <a:rPr lang="en-US" dirty="0" smtClean="0"/>
              <a:t>Need to override two methods</a:t>
            </a:r>
          </a:p>
          <a:p>
            <a:pPr lvl="1"/>
            <a:r>
              <a:rPr lang="en-US" dirty="0" err="1" smtClean="0"/>
              <a:t>onCreate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Called when database created, not on each instantiation of </a:t>
            </a:r>
            <a:r>
              <a:rPr lang="en-US" dirty="0" err="1" smtClean="0"/>
              <a:t>SQLiteOpenHelper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err="1" smtClean="0"/>
              <a:t>onUpgrade</a:t>
            </a:r>
            <a:endParaRPr lang="en-US" dirty="0" smtClean="0"/>
          </a:p>
          <a:p>
            <a:pPr lvl="2"/>
            <a:r>
              <a:rPr lang="en-US" dirty="0" smtClean="0"/>
              <a:t>Called when first request is made using a new version than existing database</a:t>
            </a:r>
          </a:p>
          <a:p>
            <a:r>
              <a:rPr lang="en-US" dirty="0" smtClean="0"/>
              <a:t>Also implement Constructor</a:t>
            </a:r>
          </a:p>
          <a:p>
            <a:pPr marL="768096" lvl="2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public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DatabaseHelper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(Context context) {</a:t>
            </a:r>
          </a:p>
          <a:p>
            <a:pPr marL="768096" lvl="2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super (context,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DBName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cursorFactory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version);</a:t>
            </a:r>
          </a:p>
          <a:p>
            <a:pPr marL="768096" lvl="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}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79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on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SQLiteDatabase</a:t>
            </a:r>
            <a:endParaRPr lang="en-US" dirty="0" smtClean="0"/>
          </a:p>
          <a:p>
            <a:pPr lvl="1"/>
            <a:r>
              <a:rPr lang="en-US" dirty="0" smtClean="0"/>
              <a:t>Provides methods to allow </a:t>
            </a:r>
            <a:r>
              <a:rPr lang="en-US" dirty="0" err="1" smtClean="0"/>
              <a:t>sqlite</a:t>
            </a:r>
            <a:r>
              <a:rPr lang="en-US" dirty="0" smtClean="0"/>
              <a:t>-type commands</a:t>
            </a:r>
          </a:p>
          <a:p>
            <a:pPr lvl="2"/>
            <a:r>
              <a:rPr lang="en-US" dirty="0" err="1" smtClean="0"/>
              <a:t>execsql</a:t>
            </a:r>
            <a:r>
              <a:rPr lang="en-US" dirty="0" smtClean="0"/>
              <a:t>()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nsert()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elete()</a:t>
            </a:r>
          </a:p>
          <a:p>
            <a:pPr lvl="2"/>
            <a:r>
              <a:rPr lang="en-US" dirty="0" smtClean="0"/>
              <a:t>update()</a:t>
            </a:r>
          </a:p>
          <a:p>
            <a:pPr lvl="2"/>
            <a:r>
              <a:rPr lang="en-US" dirty="0" smtClean="0"/>
              <a:t>query()</a:t>
            </a:r>
          </a:p>
          <a:p>
            <a:pPr lvl="2"/>
            <a:r>
              <a:rPr lang="en-US" dirty="0" err="1" smtClean="0"/>
              <a:t>rawQuery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SQLiteDatabase</a:t>
            </a:r>
            <a:r>
              <a:rPr lang="en-US" dirty="0" smtClean="0"/>
              <a:t> from </a:t>
            </a:r>
            <a:r>
              <a:rPr lang="en-US" dirty="0" err="1" smtClean="0"/>
              <a:t>SQLiteOpenHelper</a:t>
            </a:r>
            <a:endParaRPr lang="en-US" dirty="0"/>
          </a:p>
          <a:p>
            <a:pPr lvl="2"/>
            <a:r>
              <a:rPr lang="en-US" dirty="0" err="1" smtClean="0"/>
              <a:t>getReadableDatabase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getWriteableDatabase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71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on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execSQL</a:t>
            </a:r>
            <a:r>
              <a:rPr lang="en-US" dirty="0" smtClean="0"/>
              <a:t> can be used to implement any SQL command</a:t>
            </a:r>
          </a:p>
          <a:p>
            <a:pPr lvl="1"/>
            <a:r>
              <a:rPr lang="en-US" dirty="0" smtClean="0"/>
              <a:t>See SQLite documentation for syntax</a:t>
            </a:r>
          </a:p>
          <a:p>
            <a:pPr lvl="2"/>
            <a:r>
              <a:rPr lang="en-US" dirty="0" smtClean="0"/>
              <a:t>www.sqlite.org/quickstart.html</a:t>
            </a:r>
          </a:p>
          <a:p>
            <a:r>
              <a:rPr lang="en-US" dirty="0" err="1" smtClean="0"/>
              <a:t>ContentValues</a:t>
            </a:r>
            <a:r>
              <a:rPr lang="en-US" dirty="0" smtClean="0"/>
              <a:t> may be used for creating new records</a:t>
            </a:r>
          </a:p>
          <a:p>
            <a:pPr lvl="1"/>
            <a:r>
              <a:rPr lang="en-US" dirty="0" smtClean="0"/>
              <a:t>Key-value pairs, where the key is a string representing the column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96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on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sets returned in Cursor object</a:t>
            </a:r>
          </a:p>
          <a:p>
            <a:pPr lvl="1"/>
            <a:r>
              <a:rPr lang="en-US" dirty="0" smtClean="0"/>
              <a:t>Enumeration</a:t>
            </a:r>
          </a:p>
          <a:p>
            <a:pPr lvl="2"/>
            <a:r>
              <a:rPr lang="en-US" dirty="0" err="1" smtClean="0"/>
              <a:t>moveToNext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moveToFirst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moveToPosition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moveToPrevious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moveToLast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Get values</a:t>
            </a:r>
          </a:p>
          <a:p>
            <a:pPr lvl="2"/>
            <a:r>
              <a:rPr lang="en-US" dirty="0" err="1" smtClean="0"/>
              <a:t>getInt</a:t>
            </a:r>
            <a:r>
              <a:rPr lang="en-US" dirty="0" smtClean="0"/>
              <a:t>(), </a:t>
            </a:r>
            <a:r>
              <a:rPr lang="en-US" dirty="0" err="1" smtClean="0"/>
              <a:t>getShort</a:t>
            </a:r>
            <a:r>
              <a:rPr lang="en-US" dirty="0" smtClean="0"/>
              <a:t>(), </a:t>
            </a:r>
            <a:r>
              <a:rPr lang="en-US" dirty="0" err="1" smtClean="0"/>
              <a:t>getString</a:t>
            </a:r>
            <a:r>
              <a:rPr lang="en-US" dirty="0" smtClean="0"/>
              <a:t>(),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1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Schema-driven object graph management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SQLite</a:t>
            </a:r>
            <a:r>
              <a:rPr lang="en-US" dirty="0" smtClean="0"/>
              <a:t> backing store</a:t>
            </a:r>
          </a:p>
          <a:p>
            <a:r>
              <a:rPr lang="en-US" dirty="0" smtClean="0"/>
              <a:t>Provides visual mapping and object-oriented API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</a:t>
            </a:r>
          </a:p>
          <a:p>
            <a:pPr lvl="1"/>
            <a:r>
              <a:rPr lang="en-US" dirty="0" smtClean="0"/>
              <a:t>Table in database</a:t>
            </a:r>
          </a:p>
          <a:p>
            <a:pPr lvl="1"/>
            <a:r>
              <a:rPr lang="en-US" dirty="0" smtClean="0"/>
              <a:t>Object in code</a:t>
            </a:r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Column in database</a:t>
            </a:r>
          </a:p>
          <a:p>
            <a:pPr lvl="1"/>
            <a:r>
              <a:rPr lang="en-US" dirty="0" smtClean="0"/>
              <a:t>Property in code</a:t>
            </a:r>
          </a:p>
          <a:p>
            <a:r>
              <a:rPr lang="en-US" dirty="0" smtClean="0"/>
              <a:t>Managed object</a:t>
            </a:r>
          </a:p>
          <a:p>
            <a:pPr lvl="1"/>
            <a:r>
              <a:rPr lang="en-US" dirty="0" smtClean="0"/>
              <a:t>Row/record in database</a:t>
            </a:r>
          </a:p>
          <a:p>
            <a:pPr lvl="1"/>
            <a:r>
              <a:rPr lang="en-US" dirty="0" smtClean="0"/>
              <a:t>Instance of object in code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new project and select “Use Core Data for storage” option</a:t>
            </a:r>
          </a:p>
          <a:p>
            <a:pPr lvl="1"/>
            <a:r>
              <a:rPr lang="en-US" dirty="0" smtClean="0"/>
              <a:t>Automatically generates a lot of code needed in order to use Core Data</a:t>
            </a:r>
          </a:p>
          <a:p>
            <a:r>
              <a:rPr lang="en-US" dirty="0" smtClean="0"/>
              <a:t>Alternatively, add a data model to project by going to New File and choosing Data Model</a:t>
            </a:r>
          </a:p>
          <a:p>
            <a:pPr lvl="1"/>
            <a:r>
              <a:rPr lang="en-US" dirty="0" smtClean="0"/>
              <a:t>Not recommended</a:t>
            </a:r>
          </a:p>
          <a:p>
            <a:r>
              <a:rPr lang="en-US" dirty="0" smtClean="0"/>
              <a:t>Generates a .</a:t>
            </a:r>
            <a:r>
              <a:rPr lang="en-US" dirty="0" err="1" smtClean="0"/>
              <a:t>xcdatamodel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Like a </a:t>
            </a:r>
            <a:r>
              <a:rPr lang="en-US" dirty="0" err="1" smtClean="0"/>
              <a:t>xib</a:t>
            </a:r>
            <a:r>
              <a:rPr lang="en-US" dirty="0" smtClean="0"/>
              <a:t> file, provides visual abstraction of database objects, and maps to objects in code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 store coordinator</a:t>
            </a:r>
          </a:p>
          <a:p>
            <a:pPr lvl="1"/>
            <a:r>
              <a:rPr lang="en-US" dirty="0" smtClean="0"/>
              <a:t>Single point of contact to connect managed object context to backing store</a:t>
            </a:r>
          </a:p>
          <a:p>
            <a:r>
              <a:rPr lang="en-US" dirty="0" smtClean="0"/>
              <a:t>Managed object model</a:t>
            </a:r>
          </a:p>
          <a:p>
            <a:pPr lvl="1"/>
            <a:r>
              <a:rPr lang="en-US" dirty="0" smtClean="0"/>
              <a:t>Database schema definitions</a:t>
            </a:r>
          </a:p>
          <a:p>
            <a:r>
              <a:rPr lang="en-US" dirty="0" smtClean="0"/>
              <a:t>Managed object context</a:t>
            </a:r>
          </a:p>
          <a:p>
            <a:pPr lvl="1"/>
            <a:r>
              <a:rPr lang="en-US" dirty="0" smtClean="0"/>
              <a:t>Scratch pad for objects</a:t>
            </a:r>
          </a:p>
          <a:p>
            <a:pPr lvl="1"/>
            <a:r>
              <a:rPr lang="en-US" dirty="0" smtClean="0"/>
              <a:t>Where developer typically interacts with core data</a:t>
            </a:r>
          </a:p>
          <a:p>
            <a:pPr lvl="1"/>
            <a:r>
              <a:rPr lang="en-US" dirty="0" err="1" smtClean="0"/>
              <a:t>NSManagedObjectContext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Defined in visual editor of .</a:t>
            </a:r>
            <a:r>
              <a:rPr lang="en-US" dirty="0" err="1" smtClean="0"/>
              <a:t>xcdatamodel</a:t>
            </a: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✚</a:t>
            </a:r>
            <a:r>
              <a:rPr lang="en-US" dirty="0" smtClean="0"/>
              <a:t> below Entity window to add a new Entity (table)</a:t>
            </a:r>
          </a:p>
          <a:p>
            <a:pPr lvl="1"/>
            <a:r>
              <a:rPr lang="en-US" dirty="0" smtClean="0"/>
              <a:t>Enter a name in configuration window on right</a:t>
            </a:r>
          </a:p>
          <a:p>
            <a:r>
              <a:rPr lang="en-US" dirty="0" smtClean="0"/>
              <a:t>Click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✚</a:t>
            </a:r>
            <a:r>
              <a:rPr lang="en-US" dirty="0" smtClean="0"/>
              <a:t> below Property window and choose “Add Attribute” to add an attribute (column) to Entity</a:t>
            </a:r>
          </a:p>
          <a:p>
            <a:pPr lvl="1"/>
            <a:r>
              <a:rPr lang="en-US" dirty="0" smtClean="0"/>
              <a:t>Enter name for attribute</a:t>
            </a:r>
          </a:p>
          <a:p>
            <a:pPr lvl="1"/>
            <a:r>
              <a:rPr lang="en-US" dirty="0" smtClean="0"/>
              <a:t>Choose Type</a:t>
            </a:r>
          </a:p>
          <a:p>
            <a:r>
              <a:rPr lang="en-US" dirty="0" smtClean="0"/>
              <a:t>To add a relationship, select desired Entity and click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✚</a:t>
            </a:r>
            <a:r>
              <a:rPr lang="en-US" dirty="0" smtClean="0"/>
              <a:t> below Property window and choose “Add Relationship”</a:t>
            </a:r>
          </a:p>
          <a:p>
            <a:pPr lvl="1"/>
            <a:r>
              <a:rPr lang="en-US" dirty="0" smtClean="0"/>
              <a:t>Set destination to Entity this relationship should link to</a:t>
            </a:r>
          </a:p>
          <a:p>
            <a:pPr lvl="1"/>
            <a:r>
              <a:rPr lang="en-US" dirty="0" smtClean="0"/>
              <a:t>Check “To-Many Relationship” if appropriate</a:t>
            </a:r>
          </a:p>
          <a:p>
            <a:pPr lvl="1"/>
            <a:r>
              <a:rPr lang="en-US" dirty="0" smtClean="0"/>
              <a:t>Add relationship to linked Entity, and choose initial relationship in “Inverse” field</a:t>
            </a:r>
          </a:p>
          <a:p>
            <a:pPr lvl="1"/>
            <a:r>
              <a:rPr lang="en-US" dirty="0" smtClean="0"/>
              <a:t>Set “Delete Rule” for desired operation when removing records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Obtain </a:t>
            </a:r>
            <a:r>
              <a:rPr lang="en-US" dirty="0" err="1" smtClean="0"/>
              <a:t>NSManagedObjectContext</a:t>
            </a:r>
            <a:r>
              <a:rPr lang="en-US" dirty="0" smtClean="0"/>
              <a:t> from delegate @property </a:t>
            </a:r>
            <a:r>
              <a:rPr lang="en-US" dirty="0" err="1" smtClean="0"/>
              <a:t>managedObjectContext</a:t>
            </a:r>
            <a:endParaRPr lang="en-US" dirty="0" smtClean="0"/>
          </a:p>
          <a:p>
            <a:r>
              <a:rPr lang="en-US" dirty="0" smtClean="0"/>
              <a:t>To create new object in database</a:t>
            </a:r>
          </a:p>
          <a:p>
            <a:pPr lvl="1">
              <a:buNone/>
            </a:pPr>
            <a:r>
              <a:rPr lang="en-US" sz="1800" dirty="0" err="1" smtClean="0">
                <a:latin typeface="Courier"/>
                <a:cs typeface="Courier"/>
              </a:rPr>
              <a:t>NSManagedObject</a:t>
            </a:r>
            <a:r>
              <a:rPr lang="en-US" sz="1800" dirty="0" smtClean="0">
                <a:latin typeface="Courier"/>
                <a:cs typeface="Courier"/>
              </a:rPr>
              <a:t> *record = [</a:t>
            </a:r>
            <a:r>
              <a:rPr lang="en-US" sz="1800" dirty="0" err="1" smtClean="0">
                <a:latin typeface="Courier"/>
                <a:cs typeface="Courier"/>
              </a:rPr>
              <a:t>NSEntityDescription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insertNewObjectForEntityForName:@”EntityName</a:t>
            </a:r>
            <a:r>
              <a:rPr lang="en-US" sz="1800" dirty="0" smtClean="0">
                <a:latin typeface="Courier"/>
                <a:cs typeface="Courier"/>
              </a:rPr>
              <a:t>” </a:t>
            </a:r>
            <a:r>
              <a:rPr lang="en-US" sz="1800" dirty="0" err="1" smtClean="0">
                <a:latin typeface="Courier"/>
                <a:cs typeface="Courier"/>
              </a:rPr>
              <a:t>inManagedObjectContext:(NSManagedObjectContext</a:t>
            </a:r>
            <a:r>
              <a:rPr lang="en-US" sz="1800" dirty="0" smtClean="0">
                <a:latin typeface="Courier"/>
                <a:cs typeface="Courier"/>
              </a:rPr>
              <a:t> *)</a:t>
            </a:r>
            <a:r>
              <a:rPr lang="en-US" sz="1800" dirty="0" err="1" smtClean="0">
                <a:latin typeface="Courier"/>
                <a:cs typeface="Courier"/>
              </a:rPr>
              <a:t>ctxt</a:t>
            </a:r>
            <a:r>
              <a:rPr lang="en-US" sz="1800" dirty="0" smtClean="0"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cs typeface="Courier"/>
              </a:rPr>
              <a:t>To access attribute values</a:t>
            </a:r>
          </a:p>
          <a:p>
            <a:pPr lvl="2">
              <a:buNone/>
            </a:pPr>
            <a:r>
              <a:rPr lang="en-US" sz="1800" dirty="0" smtClean="0">
                <a:latin typeface="Courier"/>
                <a:cs typeface="Courier"/>
              </a:rPr>
              <a:t>- (</a:t>
            </a:r>
            <a:r>
              <a:rPr lang="en-US" sz="1800" dirty="0" err="1" smtClean="0">
                <a:latin typeface="Courier"/>
                <a:cs typeface="Courier"/>
              </a:rPr>
              <a:t>id)valueForKey</a:t>
            </a:r>
            <a:r>
              <a:rPr lang="en-US" sz="1800" dirty="0" err="1" smtClean="0">
                <a:latin typeface="Courier"/>
                <a:cs typeface="Courier"/>
                <a:sym typeface="Wingdings"/>
              </a:rPr>
              <a:t>:(NSString</a:t>
            </a:r>
            <a:r>
              <a:rPr lang="en-US" sz="1800" dirty="0" smtClean="0">
                <a:latin typeface="Courier"/>
                <a:cs typeface="Courier"/>
                <a:sym typeface="Wingdings"/>
              </a:rPr>
              <a:t> *)key</a:t>
            </a:r>
          </a:p>
          <a:p>
            <a:pPr lvl="2">
              <a:buNone/>
            </a:pPr>
            <a:r>
              <a:rPr lang="en-US" sz="1800" dirty="0" smtClean="0">
                <a:latin typeface="Courier"/>
                <a:cs typeface="Courier"/>
                <a:sym typeface="Wingdings"/>
              </a:rPr>
              <a:t>- (</a:t>
            </a:r>
            <a:r>
              <a:rPr lang="en-US" sz="1800" dirty="0" err="1" smtClean="0">
                <a:latin typeface="Courier"/>
                <a:cs typeface="Courier"/>
                <a:sym typeface="Wingdings"/>
              </a:rPr>
              <a:t>void)setValue:(id)value</a:t>
            </a:r>
            <a:r>
              <a:rPr lang="en-US" sz="1800" dirty="0" smtClean="0">
                <a:latin typeface="Courier"/>
                <a:cs typeface="Courier"/>
                <a:sym typeface="Wingdings"/>
              </a:rPr>
              <a:t> </a:t>
            </a:r>
            <a:r>
              <a:rPr lang="en-US" sz="1800" dirty="0" err="1" smtClean="0">
                <a:latin typeface="Courier"/>
                <a:cs typeface="Courier"/>
                <a:sym typeface="Wingdings"/>
              </a:rPr>
              <a:t>forKey:(NSString</a:t>
            </a:r>
            <a:r>
              <a:rPr lang="en-US" sz="1800" dirty="0" smtClean="0">
                <a:latin typeface="Courier"/>
                <a:cs typeface="Courier"/>
                <a:sym typeface="Wingdings"/>
              </a:rPr>
              <a:t> *)key</a:t>
            </a:r>
          </a:p>
          <a:p>
            <a:pPr lvl="1"/>
            <a:r>
              <a:rPr lang="en-US" dirty="0" smtClean="0">
                <a:cs typeface="Courier"/>
                <a:sym typeface="Wingdings"/>
              </a:rPr>
              <a:t>Key is Attribute name (column)</a:t>
            </a:r>
          </a:p>
          <a:p>
            <a:pPr lvl="1"/>
            <a:endParaRPr lang="en-US" dirty="0" smtClean="0">
              <a:cs typeface="Couri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err="1" smtClean="0"/>
              <a:t>managedObjectContext</a:t>
            </a:r>
            <a:r>
              <a:rPr lang="en-US" dirty="0" smtClean="0"/>
              <a:t> not saved to persistent storage until </a:t>
            </a:r>
            <a:r>
              <a:rPr lang="en-US" i="1" dirty="0" smtClean="0"/>
              <a:t>save </a:t>
            </a:r>
            <a:r>
              <a:rPr lang="en-US" dirty="0" smtClean="0"/>
              <a:t>is called</a:t>
            </a:r>
          </a:p>
          <a:p>
            <a:pPr lvl="2">
              <a:buNone/>
            </a:pPr>
            <a:r>
              <a:rPr lang="en-US" sz="2000" dirty="0" smtClean="0">
                <a:latin typeface="Courier"/>
                <a:cs typeface="Courier"/>
              </a:rPr>
              <a:t>- (</a:t>
            </a:r>
            <a:r>
              <a:rPr lang="en-US" sz="2000" dirty="0" err="1" smtClean="0">
                <a:latin typeface="Courier"/>
                <a:cs typeface="Courier"/>
              </a:rPr>
              <a:t>BOOL)save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:(NSError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 **)errors;</a:t>
            </a:r>
          </a:p>
          <a:p>
            <a:r>
              <a:rPr lang="en-US" dirty="0" smtClean="0">
                <a:sym typeface="Wingdings"/>
              </a:rPr>
              <a:t>Check for changes using</a:t>
            </a:r>
          </a:p>
          <a:p>
            <a:pPr lvl="2">
              <a:buNone/>
            </a:pPr>
            <a:r>
              <a:rPr lang="en-US" sz="2000" dirty="0" smtClean="0">
                <a:latin typeface="Courier"/>
                <a:cs typeface="Courier"/>
                <a:sym typeface="Wingdings"/>
              </a:rPr>
              <a:t>- (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BOOL)hasChanges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;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>
              <a:buNone/>
            </a:pPr>
            <a:r>
              <a:rPr lang="en-US" sz="1800" dirty="0" smtClean="0">
                <a:latin typeface="Courier"/>
                <a:cs typeface="Courier"/>
                <a:sym typeface="Wingdings"/>
              </a:rPr>
              <a:t>if ([context </a:t>
            </a:r>
            <a:r>
              <a:rPr lang="en-US" sz="1800" dirty="0" err="1" smtClean="0">
                <a:latin typeface="Courier"/>
                <a:cs typeface="Courier"/>
                <a:sym typeface="Wingdings"/>
              </a:rPr>
              <a:t>hasChanges</a:t>
            </a:r>
            <a:r>
              <a:rPr lang="en-US" sz="1800" dirty="0" smtClean="0">
                <a:latin typeface="Courier"/>
                <a:cs typeface="Courier"/>
                <a:sym typeface="Wingdings"/>
              </a:rPr>
              <a:t>] &amp;&amp; ![context </a:t>
            </a:r>
            <a:r>
              <a:rPr lang="en-US" sz="1800" dirty="0" err="1" smtClean="0">
                <a:latin typeface="Courier"/>
                <a:cs typeface="Courier"/>
                <a:sym typeface="Wingdings"/>
              </a:rPr>
              <a:t>save:&amp;error</a:t>
            </a:r>
            <a:r>
              <a:rPr lang="en-US" sz="1800" dirty="0" smtClean="0">
                <a:latin typeface="Courier"/>
                <a:cs typeface="Courier"/>
                <a:sym typeface="Wingdings"/>
              </a:rPr>
              <a:t>]) </a:t>
            </a:r>
          </a:p>
          <a:p>
            <a:pPr lvl="2">
              <a:buNone/>
            </a:pPr>
            <a:r>
              <a:rPr lang="en-US" sz="1800" dirty="0" smtClean="0">
                <a:latin typeface="Courier"/>
                <a:cs typeface="Courier"/>
                <a:sym typeface="Wingdings"/>
              </a:rPr>
              <a:t>. . . // check error</a:t>
            </a:r>
            <a:endParaRPr lang="en-US" sz="1800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</a:t>
            </a:r>
            <a:r>
              <a:rPr lang="en-US" dirty="0" err="1" smtClean="0"/>
              <a:t>NSManagedObject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@property for each attribute</a:t>
            </a:r>
          </a:p>
          <a:p>
            <a:pPr lvl="1"/>
            <a:r>
              <a:rPr lang="en-US" dirty="0" smtClean="0"/>
              <a:t>Simplify set/get methods</a:t>
            </a:r>
          </a:p>
          <a:p>
            <a:r>
              <a:rPr lang="en-US" dirty="0" smtClean="0"/>
              <a:t>Auto-generate subclass objects using </a:t>
            </a:r>
            <a:r>
              <a:rPr lang="en-US" dirty="0" err="1" smtClean="0"/>
              <a:t>xcode</a:t>
            </a:r>
            <a:endParaRPr lang="en-US" dirty="0" smtClean="0"/>
          </a:p>
          <a:p>
            <a:pPr lvl="1"/>
            <a:r>
              <a:rPr lang="en-US" dirty="0" smtClean="0"/>
              <a:t>In data model editor, choose any Entity</a:t>
            </a:r>
          </a:p>
          <a:p>
            <a:pPr lvl="1"/>
            <a:r>
              <a:rPr lang="en-US" dirty="0" smtClean="0"/>
              <a:t>Go to New File and select Managed Object Class</a:t>
            </a:r>
          </a:p>
          <a:p>
            <a:pPr lvl="1"/>
            <a:r>
              <a:rPr lang="en-US" dirty="0" smtClean="0"/>
              <a:t>Choose Next at next screen, then select desired Entities (leave checkmarks at bottom)</a:t>
            </a:r>
          </a:p>
          <a:p>
            <a:pPr lvl="1"/>
            <a:r>
              <a:rPr lang="en-US" dirty="0" smtClean="0"/>
              <a:t>Creates header and implementation files for each Entity</a:t>
            </a:r>
          </a:p>
          <a:p>
            <a:pPr lvl="1"/>
            <a:r>
              <a:rPr lang="en-US" dirty="0" smtClean="0"/>
              <a:t>For individual attribute changes, highlight attribute and select Design-&gt;Data Model-&gt;Copy </a:t>
            </a:r>
            <a:r>
              <a:rPr lang="en-US" dirty="0" err="1" smtClean="0"/>
              <a:t>Obj</a:t>
            </a:r>
            <a:r>
              <a:rPr lang="en-US" dirty="0" smtClean="0"/>
              <a:t>-C 2.0 . . 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@dynamic rather than @synthesize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1574</TotalTime>
  <Words>788</Words>
  <Application>Microsoft Office PowerPoint</Application>
  <PresentationFormat>On-screen Show (4:3)</PresentationFormat>
  <Paragraphs>170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Core Data</vt:lpstr>
      <vt:lpstr>Core Data</vt:lpstr>
      <vt:lpstr>Core Data Terminology</vt:lpstr>
      <vt:lpstr>Adding Data Model</vt:lpstr>
      <vt:lpstr>Core Data Stack</vt:lpstr>
      <vt:lpstr>Core Data Schema</vt:lpstr>
      <vt:lpstr>Core Data</vt:lpstr>
      <vt:lpstr>Core Data</vt:lpstr>
      <vt:lpstr>Subclass NSManagedObject</vt:lpstr>
      <vt:lpstr>Fetching Data</vt:lpstr>
      <vt:lpstr>NSFetchRequest</vt:lpstr>
      <vt:lpstr>Fetch Requests</vt:lpstr>
      <vt:lpstr>Fetch Requests</vt:lpstr>
      <vt:lpstr>FetchRequests</vt:lpstr>
      <vt:lpstr>NSFetchedResultsController</vt:lpstr>
      <vt:lpstr>SQLite on Android</vt:lpstr>
      <vt:lpstr>SQLite on Android</vt:lpstr>
      <vt:lpstr>SQLite on Android</vt:lpstr>
      <vt:lpstr>SQLite on Android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darthmiller</dc:creator>
  <cp:lastModifiedBy> </cp:lastModifiedBy>
  <cp:revision>71</cp:revision>
  <dcterms:created xsi:type="dcterms:W3CDTF">2011-02-23T09:29:28Z</dcterms:created>
  <dcterms:modified xsi:type="dcterms:W3CDTF">2011-02-23T14:01:35Z</dcterms:modified>
</cp:coreProperties>
</file>