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67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7925"/>
    <a:srgbClr val="AFCD5E"/>
    <a:srgbClr val="B2C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28" autoAdjust="0"/>
  </p:normalViewPr>
  <p:slideViewPr>
    <p:cSldViewPr>
      <p:cViewPr varScale="1">
        <p:scale>
          <a:sx n="67" d="100"/>
          <a:sy n="67" d="100"/>
        </p:scale>
        <p:origin x="-4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86AFDF1-89F2-409A-A51A-A97544C68412}" type="datetimeFigureOut">
              <a:rPr lang="en-US" smtClean="0"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B79EC12-0D42-4FB6-ABB3-1154A63BF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48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6720245B-95E8-4C13-BBCB-920B5BE4A908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11872702-A392-4281-B90A-CB3447B99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7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E095-585B-46D0-BE76-99A794D479F2}" type="datetime1">
              <a:rPr lang="en-US" smtClean="0"/>
              <a:pPr/>
              <a:t>3/23/2011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 numCol="2"/>
          <a:lstStyle/>
          <a:p>
            <a:r>
              <a:rPr lang="en-US" dirty="0" smtClean="0"/>
              <a:t>University of Notre Dame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69F9-4927-455B-A3D1-810250FC56F4}" type="datetime1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E86C-C285-46E0-9109-F2A709BD1BAA}" type="datetime1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017F-CDB2-4CBD-9AA3-F349D240C954}" type="datetime1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BF36-D73F-4153-BE76-3340507B65CD}" type="datetime1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3F71-59D6-43A9-A5D4-47D61F9CB92F}" type="datetime1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867E-364F-4B3E-BBFC-685A43A7D558}" type="datetime1">
              <a:rPr lang="en-US" smtClean="0"/>
              <a:pPr/>
              <a:t>3/23/2011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E72B-A594-4BEE-BC50-D15D8FA26A59}" type="datetime1">
              <a:rPr lang="en-US" smtClean="0"/>
              <a:pPr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EEF8-DA8F-43DB-A86C-7F0EF2639D37}" type="datetime1">
              <a:rPr lang="en-US" smtClean="0"/>
              <a:pPr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7983-C438-4A57-BDA8-4F2AB82467D8}" type="datetime1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AAAEED0-1ED4-4B80-91CA-983DBCB60BD6}" type="datetime1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7439C763-7762-4651-83F0-8A5EA84B2679}" type="datetime1">
              <a:rPr lang="en-US" smtClean="0"/>
              <a:pPr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CORE MOTION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46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system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4369594" cy="46434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09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API to access motion sensing hardware</a:t>
            </a:r>
          </a:p>
          <a:p>
            <a:pPr lvl="1"/>
            <a:r>
              <a:rPr lang="en-US" dirty="0" smtClean="0"/>
              <a:t>Accelerometer</a:t>
            </a:r>
          </a:p>
          <a:p>
            <a:pPr lvl="1"/>
            <a:r>
              <a:rPr lang="en-US" dirty="0" smtClean="0"/>
              <a:t>Gyroscope</a:t>
            </a:r>
          </a:p>
          <a:p>
            <a:pPr lvl="2"/>
            <a:r>
              <a:rPr lang="en-US" dirty="0" smtClean="0"/>
              <a:t>iPhone4</a:t>
            </a:r>
          </a:p>
          <a:p>
            <a:pPr lvl="2"/>
            <a:r>
              <a:rPr lang="en-US" dirty="0" smtClean="0"/>
              <a:t>New generation iPod Touch</a:t>
            </a:r>
          </a:p>
          <a:p>
            <a:r>
              <a:rPr lang="en-US" dirty="0" smtClean="0"/>
              <a:t>Access using </a:t>
            </a:r>
            <a:r>
              <a:rPr lang="en-US" dirty="0" err="1" smtClean="0"/>
              <a:t>CMMotionManager</a:t>
            </a:r>
            <a:endParaRPr lang="en-US" dirty="0" smtClean="0"/>
          </a:p>
          <a:p>
            <a:pPr lvl="1"/>
            <a:r>
              <a:rPr lang="en-US" dirty="0" smtClean="0"/>
              <a:t>Only one instance allowed per application</a:t>
            </a:r>
          </a:p>
          <a:p>
            <a:pPr lvl="2"/>
            <a:r>
              <a:rPr lang="en-US" dirty="0" smtClean="0"/>
              <a:t>Create a method to allow all application components to access pointer to single instance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88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CMMotionManager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availability of accelerometer using</a:t>
            </a:r>
          </a:p>
          <a:p>
            <a:pPr lvl="1"/>
            <a:r>
              <a:rPr lang="en-US" dirty="0" smtClean="0"/>
              <a:t>BOOL </a:t>
            </a:r>
            <a:r>
              <a:rPr lang="en-US" dirty="0" err="1" smtClean="0"/>
              <a:t>accelerometerAvailable</a:t>
            </a:r>
            <a:endParaRPr lang="en-US" dirty="0" smtClean="0"/>
          </a:p>
          <a:p>
            <a:r>
              <a:rPr lang="en-US" dirty="0" err="1" smtClean="0"/>
              <a:t>accelerometerData</a:t>
            </a:r>
            <a:endParaRPr lang="en-US" dirty="0" smtClean="0"/>
          </a:p>
          <a:p>
            <a:pPr lvl="1"/>
            <a:r>
              <a:rPr lang="en-US" dirty="0" err="1" smtClean="0"/>
              <a:t>CMAccelerometerData</a:t>
            </a:r>
            <a:r>
              <a:rPr lang="en-US" dirty="0" smtClean="0"/>
              <a:t> *</a:t>
            </a:r>
            <a:r>
              <a:rPr lang="en-US" dirty="0" err="1" smtClean="0"/>
              <a:t>accelerometerData</a:t>
            </a:r>
            <a:endParaRPr lang="en-US" dirty="0" smtClean="0"/>
          </a:p>
          <a:p>
            <a:pPr lvl="2"/>
            <a:r>
              <a:rPr lang="en-US" dirty="0" err="1" smtClean="0"/>
              <a:t>CMAcceleration</a:t>
            </a:r>
            <a:r>
              <a:rPr lang="en-US" dirty="0" smtClean="0"/>
              <a:t> acceleration</a:t>
            </a:r>
          </a:p>
          <a:p>
            <a:pPr lvl="3"/>
            <a:r>
              <a:rPr lang="en-US" dirty="0"/>
              <a:t>d</a:t>
            </a:r>
            <a:r>
              <a:rPr lang="en-US" dirty="0" smtClean="0"/>
              <a:t>ouble x	// x-axis acceleration in G’s</a:t>
            </a:r>
          </a:p>
          <a:p>
            <a:pPr lvl="3"/>
            <a:r>
              <a:rPr lang="en-US" dirty="0"/>
              <a:t>d</a:t>
            </a:r>
            <a:r>
              <a:rPr lang="en-US" dirty="0" smtClean="0"/>
              <a:t>ouble y</a:t>
            </a:r>
            <a:r>
              <a:rPr lang="en-US" dirty="0"/>
              <a:t>	// </a:t>
            </a:r>
            <a:r>
              <a:rPr lang="en-US" dirty="0" smtClean="0"/>
              <a:t>y-axis </a:t>
            </a:r>
            <a:r>
              <a:rPr lang="en-US" dirty="0"/>
              <a:t>acceleration in G’s</a:t>
            </a:r>
            <a:endParaRPr lang="en-US" dirty="0" smtClean="0"/>
          </a:p>
          <a:p>
            <a:pPr lvl="3"/>
            <a:r>
              <a:rPr lang="en-US" dirty="0"/>
              <a:t>d</a:t>
            </a:r>
            <a:r>
              <a:rPr lang="en-US" dirty="0" smtClean="0"/>
              <a:t>ouble z</a:t>
            </a:r>
            <a:r>
              <a:rPr lang="en-US" dirty="0"/>
              <a:t>	// </a:t>
            </a:r>
            <a:r>
              <a:rPr lang="en-US" dirty="0" smtClean="0"/>
              <a:t>z-axis </a:t>
            </a:r>
            <a:r>
              <a:rPr lang="en-US" dirty="0"/>
              <a:t>acceleration in G’s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74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CMMotionManager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availability of gyroscope using</a:t>
            </a:r>
          </a:p>
          <a:p>
            <a:pPr lvl="1"/>
            <a:r>
              <a:rPr lang="en-US" dirty="0" smtClean="0"/>
              <a:t>BOOL </a:t>
            </a:r>
            <a:r>
              <a:rPr lang="en-US" dirty="0" err="1" smtClean="0"/>
              <a:t>gyroAvailable</a:t>
            </a:r>
            <a:endParaRPr lang="en-US" dirty="0" smtClean="0"/>
          </a:p>
          <a:p>
            <a:r>
              <a:rPr lang="en-US" dirty="0" err="1" smtClean="0"/>
              <a:t>gyroData</a:t>
            </a:r>
            <a:endParaRPr lang="en-US" dirty="0" smtClean="0"/>
          </a:p>
          <a:p>
            <a:pPr lvl="1"/>
            <a:r>
              <a:rPr lang="en-US" dirty="0" err="1" smtClean="0"/>
              <a:t>CMGyroData</a:t>
            </a:r>
            <a:r>
              <a:rPr lang="en-US" dirty="0" smtClean="0"/>
              <a:t> *</a:t>
            </a:r>
            <a:r>
              <a:rPr lang="en-US" dirty="0" err="1" smtClean="0"/>
              <a:t>gyroData</a:t>
            </a:r>
            <a:endParaRPr lang="en-US" dirty="0" smtClean="0"/>
          </a:p>
          <a:p>
            <a:pPr lvl="2"/>
            <a:r>
              <a:rPr lang="en-US" dirty="0" err="1" smtClean="0"/>
              <a:t>CMRotationRate</a:t>
            </a:r>
            <a:r>
              <a:rPr lang="en-US" dirty="0" smtClean="0"/>
              <a:t> </a:t>
            </a:r>
            <a:r>
              <a:rPr lang="en-US" dirty="0" err="1" smtClean="0"/>
              <a:t>rotationRate</a:t>
            </a:r>
            <a:endParaRPr lang="en-US" dirty="0" smtClean="0"/>
          </a:p>
          <a:p>
            <a:pPr lvl="3"/>
            <a:r>
              <a:rPr lang="en-US" dirty="0"/>
              <a:t>double x	// x-axis </a:t>
            </a:r>
            <a:r>
              <a:rPr lang="en-US" dirty="0" smtClean="0"/>
              <a:t>rotation in radians/s</a:t>
            </a:r>
            <a:endParaRPr lang="en-US" dirty="0"/>
          </a:p>
          <a:p>
            <a:pPr lvl="3"/>
            <a:r>
              <a:rPr lang="en-US" dirty="0"/>
              <a:t>double y	// y-axis rotation in radians/s</a:t>
            </a:r>
          </a:p>
          <a:p>
            <a:pPr lvl="3"/>
            <a:r>
              <a:rPr lang="en-US" dirty="0"/>
              <a:t>double z	// z-axis rotation in radians/s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2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CMMotionManager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Check availability of device-motion using</a:t>
            </a:r>
          </a:p>
          <a:p>
            <a:pPr lvl="1"/>
            <a:r>
              <a:rPr lang="en-US" dirty="0" smtClean="0"/>
              <a:t>BOOL </a:t>
            </a:r>
            <a:r>
              <a:rPr lang="en-US" dirty="0" err="1" smtClean="0"/>
              <a:t>deviceMotionAvailable</a:t>
            </a:r>
            <a:endParaRPr lang="en-US" dirty="0" smtClean="0"/>
          </a:p>
          <a:p>
            <a:r>
              <a:rPr lang="en-US" dirty="0" err="1" smtClean="0"/>
              <a:t>deviceMotion</a:t>
            </a:r>
            <a:endParaRPr lang="en-US" dirty="0" smtClean="0"/>
          </a:p>
          <a:p>
            <a:pPr lvl="1"/>
            <a:r>
              <a:rPr lang="en-US" dirty="0" err="1" smtClean="0"/>
              <a:t>CMDeviceMotion</a:t>
            </a:r>
            <a:r>
              <a:rPr lang="en-US" dirty="0" smtClean="0"/>
              <a:t> *</a:t>
            </a:r>
            <a:r>
              <a:rPr lang="en-US" dirty="0" err="1" smtClean="0"/>
              <a:t>deviceMotion</a:t>
            </a:r>
            <a:endParaRPr lang="en-US" dirty="0" smtClean="0"/>
          </a:p>
          <a:p>
            <a:pPr lvl="2"/>
            <a:r>
              <a:rPr lang="en-US" dirty="0" err="1" smtClean="0"/>
              <a:t>CMAttitide</a:t>
            </a:r>
            <a:r>
              <a:rPr lang="en-US" dirty="0" smtClean="0"/>
              <a:t> *attitude</a:t>
            </a:r>
          </a:p>
          <a:p>
            <a:pPr lvl="3"/>
            <a:r>
              <a:rPr lang="en-US" dirty="0"/>
              <a:t>d</a:t>
            </a:r>
            <a:r>
              <a:rPr lang="en-US" dirty="0" smtClean="0"/>
              <a:t>ouble roll	// roll of device in radians (around y-axis)</a:t>
            </a:r>
          </a:p>
          <a:p>
            <a:pPr lvl="3"/>
            <a:r>
              <a:rPr lang="en-US" dirty="0"/>
              <a:t>d</a:t>
            </a:r>
            <a:r>
              <a:rPr lang="en-US" dirty="0" smtClean="0"/>
              <a:t>ouble pitch	// pitch of device in radians (around x-axis)</a:t>
            </a:r>
          </a:p>
          <a:p>
            <a:pPr lvl="3"/>
            <a:r>
              <a:rPr lang="en-US" dirty="0"/>
              <a:t>d</a:t>
            </a:r>
            <a:r>
              <a:rPr lang="en-US" dirty="0" smtClean="0"/>
              <a:t>ouble yaw	// yaw of device in radians (around z-axis)</a:t>
            </a:r>
          </a:p>
          <a:p>
            <a:pPr lvl="3"/>
            <a:r>
              <a:rPr lang="en-US" dirty="0" err="1" smtClean="0"/>
              <a:t>CMRotationMatrix</a:t>
            </a:r>
            <a:r>
              <a:rPr lang="en-US" dirty="0" smtClean="0"/>
              <a:t> </a:t>
            </a:r>
            <a:r>
              <a:rPr lang="en-US" dirty="0" err="1" smtClean="0"/>
              <a:t>rotationMatrix</a:t>
            </a:r>
            <a:endParaRPr lang="en-US" dirty="0" smtClean="0"/>
          </a:p>
          <a:p>
            <a:pPr lvl="3"/>
            <a:r>
              <a:rPr lang="en-US" dirty="0" err="1" smtClean="0"/>
              <a:t>CMQuaternion</a:t>
            </a:r>
            <a:r>
              <a:rPr lang="en-US" dirty="0" smtClean="0"/>
              <a:t> quaternion</a:t>
            </a:r>
          </a:p>
          <a:p>
            <a:pPr lvl="2"/>
            <a:r>
              <a:rPr lang="en-US" dirty="0" err="1" smtClean="0"/>
              <a:t>CMRotationRate</a:t>
            </a:r>
            <a:r>
              <a:rPr lang="en-US" dirty="0" smtClean="0"/>
              <a:t> *</a:t>
            </a:r>
            <a:r>
              <a:rPr lang="en-US" dirty="0" err="1" smtClean="0"/>
              <a:t>rotationRate</a:t>
            </a:r>
            <a:endParaRPr lang="en-US" dirty="0" smtClean="0"/>
          </a:p>
          <a:p>
            <a:pPr lvl="2"/>
            <a:r>
              <a:rPr lang="en-US" dirty="0" err="1" smtClean="0"/>
              <a:t>CMAcceleration</a:t>
            </a:r>
            <a:r>
              <a:rPr lang="en-US" dirty="0" smtClean="0"/>
              <a:t> *gravity</a:t>
            </a:r>
          </a:p>
          <a:p>
            <a:pPr lvl="2"/>
            <a:r>
              <a:rPr lang="en-US" dirty="0" err="1" smtClean="0"/>
              <a:t>CMAcceleration</a:t>
            </a:r>
            <a:r>
              <a:rPr lang="en-US" dirty="0" smtClean="0"/>
              <a:t> *</a:t>
            </a:r>
            <a:r>
              <a:rPr lang="en-US" dirty="0" err="1" smtClean="0"/>
              <a:t>userAcceleration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62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924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2 ways to get data</a:t>
            </a:r>
          </a:p>
          <a:p>
            <a:pPr lvl="1"/>
            <a:r>
              <a:rPr lang="en-US" dirty="0" smtClean="0"/>
              <a:t>Start sampling and poll for values</a:t>
            </a:r>
          </a:p>
          <a:p>
            <a:pPr lvl="1"/>
            <a:r>
              <a:rPr lang="en-US" dirty="0" smtClean="0"/>
              <a:t>Set update interval and register handler block</a:t>
            </a:r>
          </a:p>
          <a:p>
            <a:r>
              <a:rPr lang="en-US" dirty="0" smtClean="0"/>
              <a:t>Start sampling to enable polling using</a:t>
            </a:r>
          </a:p>
          <a:p>
            <a:pPr marL="710946" lvl="2" indent="0">
              <a:buNone/>
            </a:pPr>
            <a:r>
              <a:rPr lang="en-US" dirty="0" smtClean="0"/>
              <a:t>void start</a:t>
            </a:r>
            <a:r>
              <a:rPr lang="en-US" dirty="0" smtClean="0">
                <a:latin typeface="+mj-lt"/>
              </a:rPr>
              <a:t>{</a:t>
            </a:r>
            <a:r>
              <a:rPr lang="en-US" dirty="0" smtClean="0"/>
              <a:t>Accelerometer/Gyro/</a:t>
            </a:r>
            <a:r>
              <a:rPr lang="en-US" dirty="0" err="1" smtClean="0"/>
              <a:t>DeviceMotion</a:t>
            </a:r>
            <a:r>
              <a:rPr lang="en-US" dirty="0" smtClean="0">
                <a:latin typeface="+mj-lt"/>
              </a:rPr>
              <a:t>}</a:t>
            </a:r>
            <a:r>
              <a:rPr lang="en-US" dirty="0" smtClean="0"/>
              <a:t>Updates</a:t>
            </a:r>
          </a:p>
          <a:p>
            <a:r>
              <a:rPr lang="en-US" dirty="0" smtClean="0"/>
              <a:t>Stop sampling (when not needed to save resources) using</a:t>
            </a:r>
          </a:p>
          <a:p>
            <a:pPr marL="710946" lvl="2" indent="0">
              <a:buNone/>
            </a:pPr>
            <a:r>
              <a:rPr lang="en-US" dirty="0" smtClean="0"/>
              <a:t>void stop</a:t>
            </a:r>
            <a:r>
              <a:rPr lang="en-US" dirty="0" smtClean="0">
                <a:latin typeface="+mj-lt"/>
              </a:rPr>
              <a:t>{</a:t>
            </a:r>
            <a:r>
              <a:rPr lang="en-US" dirty="0" smtClean="0"/>
              <a:t>Accelerometer/Gyro/</a:t>
            </a:r>
            <a:r>
              <a:rPr lang="en-US" dirty="0" err="1" smtClean="0"/>
              <a:t>DeviceMotion</a:t>
            </a:r>
            <a:r>
              <a:rPr lang="en-US" dirty="0" smtClean="0">
                <a:latin typeface="+mj-lt"/>
              </a:rPr>
              <a:t>}</a:t>
            </a:r>
            <a:r>
              <a:rPr lang="en-US" dirty="0" smtClean="0"/>
              <a:t>Updates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45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Set update interval by setting</a:t>
            </a:r>
          </a:p>
          <a:p>
            <a:pPr lvl="1"/>
            <a:r>
              <a:rPr lang="en-US" dirty="0" err="1"/>
              <a:t>NSTimeInterval</a:t>
            </a:r>
            <a:r>
              <a:rPr lang="en-US" dirty="0"/>
              <a:t> </a:t>
            </a:r>
            <a:r>
              <a:rPr lang="en-US" dirty="0" err="1"/>
              <a:t>accelerometerUpdateInterval</a:t>
            </a:r>
            <a:endParaRPr lang="en-US" dirty="0"/>
          </a:p>
          <a:p>
            <a:pPr lvl="1"/>
            <a:r>
              <a:rPr lang="en-US" dirty="0" err="1"/>
              <a:t>NSTimeInterval</a:t>
            </a:r>
            <a:r>
              <a:rPr lang="en-US" dirty="0"/>
              <a:t> </a:t>
            </a:r>
            <a:r>
              <a:rPr lang="en-US" dirty="0" err="1" smtClean="0"/>
              <a:t>gyroUpdateInterval</a:t>
            </a:r>
            <a:endParaRPr lang="en-US" dirty="0"/>
          </a:p>
          <a:p>
            <a:pPr lvl="1"/>
            <a:r>
              <a:rPr lang="en-US" dirty="0" err="1" smtClean="0"/>
              <a:t>NSTimeInterval</a:t>
            </a:r>
            <a:r>
              <a:rPr lang="en-US" dirty="0" smtClean="0"/>
              <a:t> </a:t>
            </a:r>
            <a:r>
              <a:rPr lang="en-US" dirty="0" err="1" smtClean="0"/>
              <a:t>deviceMotionUpdateInterval</a:t>
            </a:r>
            <a:endParaRPr lang="en-US" dirty="0" smtClean="0"/>
          </a:p>
          <a:p>
            <a:r>
              <a:rPr lang="en-US" dirty="0" smtClean="0"/>
              <a:t>Register for accelerometer updates</a:t>
            </a:r>
          </a:p>
          <a:p>
            <a:pPr marL="710946" lvl="2" indent="0">
              <a:buNone/>
            </a:pPr>
            <a:r>
              <a:rPr lang="en-US" sz="2200" dirty="0" smtClean="0">
                <a:latin typeface="+mj-lt"/>
              </a:rPr>
              <a:t>- (void)</a:t>
            </a:r>
            <a:r>
              <a:rPr lang="en-US" sz="2200" dirty="0" err="1" smtClean="0">
                <a:latin typeface="+mj-lt"/>
              </a:rPr>
              <a:t>startAccelerometerUpdatesToQueue</a:t>
            </a:r>
            <a:r>
              <a:rPr lang="en-US" sz="2200" dirty="0" smtClean="0">
                <a:latin typeface="+mj-lt"/>
              </a:rPr>
              <a:t>: </a:t>
            </a:r>
          </a:p>
          <a:p>
            <a:pPr marL="710946" lvl="2" indent="0">
              <a:buNone/>
            </a:pPr>
            <a:r>
              <a:rPr lang="en-US" sz="2200" dirty="0" smtClean="0">
                <a:latin typeface="+mj-lt"/>
              </a:rPr>
              <a:t>		(</a:t>
            </a:r>
            <a:r>
              <a:rPr lang="en-US" sz="2200" dirty="0" err="1" smtClean="0">
                <a:latin typeface="+mj-lt"/>
              </a:rPr>
              <a:t>NSOperationQueue</a:t>
            </a:r>
            <a:r>
              <a:rPr lang="en-US" sz="2200" dirty="0" smtClean="0">
                <a:latin typeface="+mj-lt"/>
              </a:rPr>
              <a:t> *)queue </a:t>
            </a:r>
          </a:p>
          <a:p>
            <a:pPr marL="710946" lvl="2" indent="0">
              <a:buNone/>
            </a:pPr>
            <a:r>
              <a:rPr lang="en-US" sz="2200" dirty="0" smtClean="0">
                <a:latin typeface="+mj-lt"/>
              </a:rPr>
              <a:t>		</a:t>
            </a:r>
            <a:r>
              <a:rPr lang="en-US" sz="2200" dirty="0" err="1" smtClean="0">
                <a:latin typeface="+mj-lt"/>
              </a:rPr>
              <a:t>withHandler</a:t>
            </a:r>
            <a:r>
              <a:rPr lang="en-US" sz="2200" dirty="0" smtClean="0">
                <a:latin typeface="+mj-lt"/>
              </a:rPr>
              <a:t>:(</a:t>
            </a:r>
            <a:r>
              <a:rPr lang="en-US" sz="2200" dirty="0" err="1" smtClean="0">
                <a:latin typeface="+mj-lt"/>
              </a:rPr>
              <a:t>CMAccelerometerHandler</a:t>
            </a:r>
            <a:r>
              <a:rPr lang="en-US" sz="2200" dirty="0" smtClean="0">
                <a:latin typeface="+mj-lt"/>
              </a:rPr>
              <a:t>)handler;</a:t>
            </a:r>
          </a:p>
          <a:p>
            <a:pPr lvl="1"/>
            <a:r>
              <a:rPr lang="en-US" dirty="0" smtClean="0"/>
              <a:t>Implement handler block of type</a:t>
            </a:r>
          </a:p>
          <a:p>
            <a:pPr marL="710946" lvl="2" indent="0">
              <a:buNone/>
            </a:pPr>
            <a:r>
              <a:rPr lang="en-US" sz="2200" dirty="0" err="1" smtClean="0">
                <a:latin typeface="+mj-lt"/>
              </a:rPr>
              <a:t>typedef</a:t>
            </a:r>
            <a:r>
              <a:rPr lang="en-US" sz="2200" dirty="0" smtClean="0">
                <a:latin typeface="+mj-lt"/>
              </a:rPr>
              <a:t> void (^</a:t>
            </a:r>
            <a:r>
              <a:rPr lang="en-US" sz="2200" dirty="0" err="1" smtClean="0">
                <a:latin typeface="+mj-lt"/>
              </a:rPr>
              <a:t>CMAccelerometerHandler</a:t>
            </a:r>
            <a:r>
              <a:rPr lang="en-US" sz="2200" dirty="0" smtClean="0">
                <a:latin typeface="+mj-lt"/>
              </a:rPr>
              <a:t>)</a:t>
            </a:r>
          </a:p>
          <a:p>
            <a:pPr marL="710946" lvl="2" indent="0">
              <a:buNone/>
            </a:pPr>
            <a:r>
              <a:rPr lang="en-US" sz="2200" dirty="0">
                <a:latin typeface="+mj-lt"/>
              </a:rPr>
              <a:t>	</a:t>
            </a:r>
            <a:r>
              <a:rPr lang="en-US" sz="2200" dirty="0" smtClean="0">
                <a:latin typeface="+mj-lt"/>
              </a:rPr>
              <a:t>	(</a:t>
            </a:r>
            <a:r>
              <a:rPr lang="en-US" sz="2200" dirty="0" err="1" smtClean="0">
                <a:latin typeface="+mj-lt"/>
              </a:rPr>
              <a:t>CMAccelerometerData</a:t>
            </a:r>
            <a:r>
              <a:rPr lang="en-US" sz="2200" dirty="0" smtClean="0">
                <a:latin typeface="+mj-lt"/>
              </a:rPr>
              <a:t> *</a:t>
            </a:r>
            <a:r>
              <a:rPr lang="en-US" sz="2200" dirty="0" err="1" smtClean="0">
                <a:latin typeface="+mj-lt"/>
              </a:rPr>
              <a:t>accelerometerData</a:t>
            </a:r>
            <a:r>
              <a:rPr lang="en-US" sz="2200" dirty="0" smtClean="0">
                <a:latin typeface="+mj-lt"/>
              </a:rPr>
              <a:t>, </a:t>
            </a:r>
          </a:p>
          <a:p>
            <a:pPr marL="710946" lvl="2" indent="0">
              <a:buNone/>
            </a:pPr>
            <a:r>
              <a:rPr lang="en-US" sz="2200" dirty="0">
                <a:latin typeface="+mj-lt"/>
              </a:rPr>
              <a:t>	</a:t>
            </a:r>
            <a:r>
              <a:rPr lang="en-US" sz="2200" dirty="0" smtClean="0">
                <a:latin typeface="+mj-lt"/>
              </a:rPr>
              <a:t>	</a:t>
            </a:r>
            <a:r>
              <a:rPr lang="en-US" sz="2200" dirty="0" err="1" smtClean="0">
                <a:latin typeface="+mj-lt"/>
              </a:rPr>
              <a:t>NSError</a:t>
            </a:r>
            <a:r>
              <a:rPr lang="en-US" sz="2200" dirty="0" smtClean="0">
                <a:latin typeface="+mj-lt"/>
              </a:rPr>
              <a:t> *error);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Register for </a:t>
            </a:r>
            <a:r>
              <a:rPr lang="en-US" dirty="0" smtClean="0"/>
              <a:t>gyroscope updates</a:t>
            </a:r>
            <a:endParaRPr lang="en-US" dirty="0"/>
          </a:p>
          <a:p>
            <a:pPr marL="710946" lvl="2" indent="0">
              <a:buNone/>
            </a:pPr>
            <a:r>
              <a:rPr lang="en-US" sz="1900" dirty="0">
                <a:latin typeface="+mj-lt"/>
              </a:rPr>
              <a:t>- (</a:t>
            </a:r>
            <a:r>
              <a:rPr lang="en-US" sz="1900" dirty="0" smtClean="0">
                <a:latin typeface="+mj-lt"/>
              </a:rPr>
              <a:t>void)</a:t>
            </a:r>
            <a:r>
              <a:rPr lang="en-US" sz="1900" dirty="0" err="1" smtClean="0">
                <a:latin typeface="+mj-lt"/>
              </a:rPr>
              <a:t>startGyroUpdatesToQueue</a:t>
            </a:r>
            <a:r>
              <a:rPr lang="en-US" sz="1900" dirty="0" smtClean="0">
                <a:latin typeface="+mj-lt"/>
              </a:rPr>
              <a:t>:(</a:t>
            </a:r>
            <a:r>
              <a:rPr lang="en-US" sz="1900" dirty="0" err="1">
                <a:latin typeface="+mj-lt"/>
              </a:rPr>
              <a:t>NSOperationQueue</a:t>
            </a:r>
            <a:r>
              <a:rPr lang="en-US" sz="1900" dirty="0">
                <a:latin typeface="+mj-lt"/>
              </a:rPr>
              <a:t> *)queue </a:t>
            </a:r>
          </a:p>
          <a:p>
            <a:pPr marL="710946" lvl="2" indent="0">
              <a:buNone/>
            </a:pPr>
            <a:r>
              <a:rPr lang="en-US" sz="1900" dirty="0">
                <a:latin typeface="+mj-lt"/>
              </a:rPr>
              <a:t>	</a:t>
            </a:r>
            <a:r>
              <a:rPr lang="en-US" sz="1900" dirty="0" smtClean="0">
                <a:latin typeface="+mj-lt"/>
              </a:rPr>
              <a:t>	</a:t>
            </a:r>
            <a:r>
              <a:rPr lang="en-US" sz="1900" dirty="0">
                <a:latin typeface="+mj-lt"/>
              </a:rPr>
              <a:t>	</a:t>
            </a:r>
            <a:r>
              <a:rPr lang="en-US" sz="1900" dirty="0" err="1">
                <a:latin typeface="+mj-lt"/>
              </a:rPr>
              <a:t>withHandler</a:t>
            </a:r>
            <a:r>
              <a:rPr lang="en-US" sz="1900" dirty="0">
                <a:latin typeface="+mj-lt"/>
              </a:rPr>
              <a:t>:(</a:t>
            </a:r>
            <a:r>
              <a:rPr lang="en-US" sz="1900" dirty="0" err="1" smtClean="0">
                <a:latin typeface="+mj-lt"/>
              </a:rPr>
              <a:t>CMGyroHandler</a:t>
            </a:r>
            <a:r>
              <a:rPr lang="en-US" sz="1900" dirty="0" smtClean="0">
                <a:latin typeface="+mj-lt"/>
              </a:rPr>
              <a:t>)handler</a:t>
            </a:r>
            <a:r>
              <a:rPr lang="en-US" sz="1900" dirty="0">
                <a:latin typeface="+mj-lt"/>
              </a:rPr>
              <a:t>;</a:t>
            </a:r>
          </a:p>
          <a:p>
            <a:pPr lvl="1"/>
            <a:r>
              <a:rPr lang="en-US" dirty="0"/>
              <a:t>Implement handler block of type</a:t>
            </a:r>
          </a:p>
          <a:p>
            <a:pPr marL="710946" lvl="2" indent="0">
              <a:buNone/>
            </a:pPr>
            <a:r>
              <a:rPr lang="en-US" sz="1900" dirty="0" err="1">
                <a:latin typeface="+mj-lt"/>
              </a:rPr>
              <a:t>typedef</a:t>
            </a:r>
            <a:r>
              <a:rPr lang="en-US" sz="1900" dirty="0">
                <a:latin typeface="+mj-lt"/>
              </a:rPr>
              <a:t> void (^</a:t>
            </a:r>
            <a:r>
              <a:rPr lang="en-US" sz="1900" dirty="0" err="1" smtClean="0">
                <a:latin typeface="+mj-lt"/>
              </a:rPr>
              <a:t>CMGyroHandler</a:t>
            </a:r>
            <a:r>
              <a:rPr lang="en-US" sz="1900" dirty="0" smtClean="0">
                <a:latin typeface="+mj-lt"/>
              </a:rPr>
              <a:t>)(</a:t>
            </a:r>
            <a:r>
              <a:rPr lang="en-US" sz="1900" dirty="0" err="1" smtClean="0">
                <a:latin typeface="+mj-lt"/>
              </a:rPr>
              <a:t>CMGyroData</a:t>
            </a:r>
            <a:r>
              <a:rPr lang="en-US" sz="1900" dirty="0" smtClean="0">
                <a:latin typeface="+mj-lt"/>
              </a:rPr>
              <a:t> *</a:t>
            </a:r>
            <a:r>
              <a:rPr lang="en-US" sz="1900" dirty="0" err="1" smtClean="0">
                <a:latin typeface="+mj-lt"/>
              </a:rPr>
              <a:t>gyroData</a:t>
            </a:r>
            <a:r>
              <a:rPr lang="en-US" sz="1900" dirty="0">
                <a:latin typeface="+mj-lt"/>
              </a:rPr>
              <a:t>, </a:t>
            </a:r>
          </a:p>
          <a:p>
            <a:pPr marL="710946" lvl="2" indent="0">
              <a:buNone/>
            </a:pPr>
            <a:r>
              <a:rPr lang="en-US" sz="1900" dirty="0" smtClean="0">
                <a:latin typeface="+mj-lt"/>
              </a:rPr>
              <a:t>	</a:t>
            </a:r>
            <a:r>
              <a:rPr lang="en-US" sz="1900" dirty="0">
                <a:latin typeface="+mj-lt"/>
              </a:rPr>
              <a:t>		</a:t>
            </a:r>
            <a:r>
              <a:rPr lang="en-US" sz="1900" dirty="0" err="1">
                <a:latin typeface="+mj-lt"/>
              </a:rPr>
              <a:t>NSError</a:t>
            </a:r>
            <a:r>
              <a:rPr lang="en-US" sz="1900" dirty="0">
                <a:latin typeface="+mj-lt"/>
              </a:rPr>
              <a:t> *error);</a:t>
            </a:r>
          </a:p>
          <a:p>
            <a:r>
              <a:rPr lang="en-US" dirty="0"/>
              <a:t>Register for </a:t>
            </a:r>
            <a:r>
              <a:rPr lang="en-US" dirty="0" smtClean="0"/>
              <a:t>device motion updates</a:t>
            </a:r>
            <a:endParaRPr lang="en-US" dirty="0"/>
          </a:p>
          <a:p>
            <a:pPr marL="710946" lvl="2" indent="0">
              <a:buNone/>
            </a:pPr>
            <a:r>
              <a:rPr lang="en-US" sz="1900" dirty="0" smtClean="0">
                <a:latin typeface="+mj-lt"/>
              </a:rPr>
              <a:t>- (void)</a:t>
            </a:r>
            <a:r>
              <a:rPr lang="en-US" sz="1900" dirty="0" err="1" smtClean="0">
                <a:latin typeface="+mj-lt"/>
              </a:rPr>
              <a:t>startDeviceMotionUpdatesToQueue</a:t>
            </a:r>
            <a:r>
              <a:rPr lang="en-US" sz="1900" dirty="0" smtClean="0">
                <a:latin typeface="+mj-lt"/>
              </a:rPr>
              <a:t>:</a:t>
            </a:r>
          </a:p>
          <a:p>
            <a:pPr marL="710946" lvl="2" indent="0">
              <a:buNone/>
            </a:pPr>
            <a:r>
              <a:rPr lang="en-US" sz="1900" dirty="0" smtClean="0">
                <a:latin typeface="+mj-lt"/>
              </a:rPr>
              <a:t>		(</a:t>
            </a:r>
            <a:r>
              <a:rPr lang="en-US" sz="1900" dirty="0" err="1">
                <a:latin typeface="+mj-lt"/>
              </a:rPr>
              <a:t>NSOperationQueue</a:t>
            </a:r>
            <a:r>
              <a:rPr lang="en-US" sz="1900" dirty="0">
                <a:latin typeface="+mj-lt"/>
              </a:rPr>
              <a:t> *)queue </a:t>
            </a:r>
          </a:p>
          <a:p>
            <a:pPr marL="710946" lvl="2" indent="0">
              <a:buNone/>
            </a:pPr>
            <a:r>
              <a:rPr lang="en-US" sz="1900" dirty="0">
                <a:latin typeface="+mj-lt"/>
              </a:rPr>
              <a:t>		</a:t>
            </a:r>
            <a:r>
              <a:rPr lang="en-US" sz="1900" dirty="0" err="1" smtClean="0">
                <a:latin typeface="+mj-lt"/>
              </a:rPr>
              <a:t>withHandler</a:t>
            </a:r>
            <a:r>
              <a:rPr lang="en-US" sz="1900" dirty="0">
                <a:latin typeface="+mj-lt"/>
              </a:rPr>
              <a:t>:(</a:t>
            </a:r>
            <a:r>
              <a:rPr lang="en-US" sz="1900" dirty="0" err="1" smtClean="0">
                <a:latin typeface="+mj-lt"/>
              </a:rPr>
              <a:t>CMDeviceMotionHandler</a:t>
            </a:r>
            <a:r>
              <a:rPr lang="en-US" sz="1900" dirty="0" smtClean="0">
                <a:latin typeface="+mj-lt"/>
              </a:rPr>
              <a:t>)handler</a:t>
            </a:r>
            <a:r>
              <a:rPr lang="en-US" sz="1900" dirty="0">
                <a:latin typeface="+mj-lt"/>
              </a:rPr>
              <a:t>;</a:t>
            </a:r>
          </a:p>
          <a:p>
            <a:pPr lvl="1"/>
            <a:r>
              <a:rPr lang="en-US" dirty="0"/>
              <a:t>Implement handler block of type</a:t>
            </a:r>
          </a:p>
          <a:p>
            <a:pPr marL="710946" lvl="2" indent="0">
              <a:buNone/>
            </a:pPr>
            <a:r>
              <a:rPr lang="en-US" sz="1900" dirty="0" err="1">
                <a:latin typeface="+mj-lt"/>
              </a:rPr>
              <a:t>typedef</a:t>
            </a:r>
            <a:r>
              <a:rPr lang="en-US" sz="1900" dirty="0">
                <a:latin typeface="+mj-lt"/>
              </a:rPr>
              <a:t> void (^</a:t>
            </a:r>
            <a:r>
              <a:rPr lang="en-US" sz="1900" dirty="0" err="1" smtClean="0">
                <a:latin typeface="+mj-lt"/>
              </a:rPr>
              <a:t>CMDeviceMotionHandler</a:t>
            </a:r>
            <a:r>
              <a:rPr lang="en-US" sz="1900" dirty="0" smtClean="0">
                <a:latin typeface="+mj-lt"/>
              </a:rPr>
              <a:t>)</a:t>
            </a:r>
          </a:p>
          <a:p>
            <a:pPr marL="710946" lvl="2" indent="0">
              <a:buNone/>
            </a:pPr>
            <a:r>
              <a:rPr lang="en-US" sz="1900" dirty="0">
                <a:latin typeface="+mj-lt"/>
              </a:rPr>
              <a:t>	</a:t>
            </a:r>
            <a:r>
              <a:rPr lang="en-US" sz="1900" dirty="0" smtClean="0">
                <a:latin typeface="+mj-lt"/>
              </a:rPr>
              <a:t>	(</a:t>
            </a:r>
            <a:r>
              <a:rPr lang="en-US" sz="1900" dirty="0" err="1" smtClean="0">
                <a:latin typeface="+mj-lt"/>
              </a:rPr>
              <a:t>CMDeviceMotion</a:t>
            </a:r>
            <a:r>
              <a:rPr lang="en-US" sz="1900" dirty="0" smtClean="0">
                <a:latin typeface="+mj-lt"/>
              </a:rPr>
              <a:t> *motion, </a:t>
            </a:r>
            <a:r>
              <a:rPr lang="en-US" sz="1900" dirty="0" err="1" smtClean="0">
                <a:latin typeface="+mj-lt"/>
              </a:rPr>
              <a:t>NSError</a:t>
            </a:r>
            <a:r>
              <a:rPr lang="en-US" sz="1900" dirty="0" smtClean="0">
                <a:latin typeface="+mj-lt"/>
              </a:rPr>
              <a:t> </a:t>
            </a:r>
            <a:r>
              <a:rPr lang="en-US" sz="1900" dirty="0">
                <a:latin typeface="+mj-lt"/>
              </a:rPr>
              <a:t>*error);</a:t>
            </a:r>
          </a:p>
        </p:txBody>
      </p:sp>
    </p:spTree>
    <p:extLst>
      <p:ext uri="{BB962C8B-B14F-4D97-AF65-F5344CB8AC3E}">
        <p14:creationId xmlns:p14="http://schemas.microsoft.com/office/powerpoint/2010/main" val="869764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same call to stop interval updates</a:t>
            </a:r>
          </a:p>
          <a:p>
            <a:pPr marL="710946" lvl="2" indent="0">
              <a:buNone/>
            </a:pPr>
            <a:r>
              <a:rPr lang="en-US" sz="2000" dirty="0">
                <a:latin typeface="+mj-lt"/>
              </a:rPr>
              <a:t>void stop{Accelerometer/Gyro/</a:t>
            </a:r>
            <a:r>
              <a:rPr lang="en-US" sz="2000" dirty="0" err="1">
                <a:latin typeface="+mj-lt"/>
              </a:rPr>
              <a:t>DeviceMotion</a:t>
            </a:r>
            <a:r>
              <a:rPr lang="en-US" sz="2000" dirty="0">
                <a:latin typeface="+mj-lt"/>
              </a:rPr>
              <a:t>}Updates</a:t>
            </a:r>
          </a:p>
          <a:p>
            <a:r>
              <a:rPr lang="en-US" dirty="0" smtClean="0"/>
              <a:t>To use </a:t>
            </a:r>
            <a:r>
              <a:rPr lang="en-US" dirty="0" err="1" smtClean="0"/>
              <a:t>CoreMotion</a:t>
            </a:r>
            <a:r>
              <a:rPr lang="en-US" dirty="0" smtClean="0"/>
              <a:t>, add to Frameworks folder of project in </a:t>
            </a:r>
            <a:r>
              <a:rPr lang="en-US" dirty="0" err="1" smtClean="0"/>
              <a:t>Xcode</a:t>
            </a:r>
            <a:endParaRPr lang="en-US" dirty="0" smtClean="0"/>
          </a:p>
          <a:p>
            <a:pPr lvl="1"/>
            <a:r>
              <a:rPr lang="en-US" dirty="0" smtClean="0"/>
              <a:t>Frameworks-&gt;Add-&gt;Existing Frameworks . . .</a:t>
            </a:r>
          </a:p>
          <a:p>
            <a:r>
              <a:rPr lang="en-US" dirty="0" smtClean="0"/>
              <a:t>Also, import to any source files that use </a:t>
            </a:r>
            <a:r>
              <a:rPr lang="en-US" dirty="0" err="1" smtClean="0"/>
              <a:t>CoreMotion</a:t>
            </a:r>
            <a:endParaRPr lang="en-US" dirty="0" smtClean="0"/>
          </a:p>
          <a:p>
            <a:pPr marL="976122" lvl="3" indent="0">
              <a:buNone/>
            </a:pPr>
            <a:r>
              <a:rPr lang="en-US" dirty="0" smtClean="0">
                <a:latin typeface="+mj-lt"/>
              </a:rPr>
              <a:t>#import &lt;</a:t>
            </a:r>
            <a:r>
              <a:rPr lang="en-US" dirty="0" err="1" smtClean="0">
                <a:latin typeface="+mj-lt"/>
              </a:rPr>
              <a:t>CoreMotion</a:t>
            </a:r>
            <a:r>
              <a:rPr lang="en-US" dirty="0" smtClean="0">
                <a:latin typeface="+mj-lt"/>
              </a:rPr>
              <a:t>/</a:t>
            </a:r>
            <a:r>
              <a:rPr lang="en-US" dirty="0" err="1" smtClean="0">
                <a:latin typeface="+mj-lt"/>
              </a:rPr>
              <a:t>CoreMotion.h</a:t>
            </a:r>
            <a:r>
              <a:rPr lang="en-US" dirty="0" smtClean="0">
                <a:latin typeface="+mj-lt"/>
              </a:rPr>
              <a:t>&gt;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659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4457</TotalTime>
  <Words>208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CORE MOTION</vt:lpstr>
      <vt:lpstr>CoreMotion</vt:lpstr>
      <vt:lpstr>CMMotionManager</vt:lpstr>
      <vt:lpstr>CMMotionManager</vt:lpstr>
      <vt:lpstr>CMMotionManager</vt:lpstr>
      <vt:lpstr>CoreMotion</vt:lpstr>
      <vt:lpstr>CoreMotion</vt:lpstr>
      <vt:lpstr>CoreMotion</vt:lpstr>
      <vt:lpstr>CoreMotion</vt:lpstr>
      <vt:lpstr>Coordinate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Android</dc:title>
  <dc:creator>darthmiller</dc:creator>
  <cp:lastModifiedBy> </cp:lastModifiedBy>
  <cp:revision>164</cp:revision>
  <cp:lastPrinted>2011-03-23T12:08:26Z</cp:lastPrinted>
  <dcterms:created xsi:type="dcterms:W3CDTF">2011-03-19T21:37:04Z</dcterms:created>
  <dcterms:modified xsi:type="dcterms:W3CDTF">2011-03-23T12:21:47Z</dcterms:modified>
</cp:coreProperties>
</file>