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1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0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6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3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8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3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8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2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C433-B0FB-D64B-922E-D4E7CD4E413D}" type="datetimeFigureOut">
              <a:rPr lang="en-US" smtClean="0"/>
              <a:t>1/25/11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6D10-48A4-CB4F-BC6B-014AB60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9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App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0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Today: presentation of project topics</a:t>
            </a:r>
          </a:p>
          <a:p>
            <a:r>
              <a:rPr lang="en-US" dirty="0" smtClean="0"/>
              <a:t>1/24: return project bids</a:t>
            </a:r>
          </a:p>
          <a:p>
            <a:r>
              <a:rPr lang="en-US" dirty="0" smtClean="0"/>
              <a:t>1/26: team/project assignments, Q&amp;A, project kickoff</a:t>
            </a:r>
          </a:p>
          <a:p>
            <a:r>
              <a:rPr lang="en-US" dirty="0" smtClean="0"/>
              <a:t>2/2: proposal due</a:t>
            </a:r>
          </a:p>
          <a:p>
            <a:r>
              <a:rPr lang="en-US" dirty="0" smtClean="0"/>
              <a:t>2/11: project design due</a:t>
            </a:r>
          </a:p>
          <a:p>
            <a:endParaRPr lang="en-US" dirty="0"/>
          </a:p>
          <a:p>
            <a:r>
              <a:rPr lang="en-US" dirty="0" smtClean="0"/>
              <a:t>NOTE: You are expected to start working immediately after getting your assignment!</a:t>
            </a:r>
          </a:p>
        </p:txBody>
      </p:sp>
    </p:spTree>
    <p:extLst>
      <p:ext uri="{BB962C8B-B14F-4D97-AF65-F5344CB8AC3E}">
        <p14:creationId xmlns:p14="http://schemas.microsoft.com/office/powerpoint/2010/main" val="69485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Assignments - Grads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Michael Albrecht, Peter Bui, Patrick Donnelly		“Visualization App”</a:t>
            </a:r>
          </a:p>
          <a:p>
            <a:pPr marL="0" indent="0">
              <a:buNone/>
            </a:pPr>
            <a:r>
              <a:rPr lang="en-US" sz="1600" dirty="0" smtClean="0"/>
              <a:t>Matthew Pruitt								“</a:t>
            </a:r>
            <a:r>
              <a:rPr lang="en-US" sz="1600" dirty="0"/>
              <a:t>Mobile Face </a:t>
            </a:r>
            <a:r>
              <a:rPr lang="en-US" sz="1600" dirty="0" smtClean="0"/>
              <a:t>Annotation”</a:t>
            </a:r>
          </a:p>
          <a:p>
            <a:pPr marL="0" indent="0">
              <a:buNone/>
            </a:pPr>
            <a:r>
              <a:rPr lang="en-US" sz="1600" dirty="0" smtClean="0"/>
              <a:t>Nathan </a:t>
            </a:r>
            <a:r>
              <a:rPr lang="en-US" sz="1600" dirty="0" err="1" smtClean="0"/>
              <a:t>Regola</a:t>
            </a:r>
            <a:r>
              <a:rPr lang="en-US" sz="1600" dirty="0" smtClean="0"/>
              <a:t>								“Random Numbers”</a:t>
            </a:r>
          </a:p>
          <a:p>
            <a:pPr marL="0" indent="0">
              <a:buNone/>
            </a:pPr>
            <a:r>
              <a:rPr lang="en-US" sz="1600" dirty="0" smtClean="0"/>
              <a:t>Jim Thomas								“Face Lock”</a:t>
            </a:r>
          </a:p>
          <a:p>
            <a:pPr marL="0" indent="0">
              <a:buNone/>
            </a:pPr>
            <a:r>
              <a:rPr lang="en-US" sz="1600" dirty="0" err="1" smtClean="0"/>
              <a:t>Alexandri</a:t>
            </a:r>
            <a:r>
              <a:rPr lang="en-US" sz="1600" dirty="0" smtClean="0"/>
              <a:t> </a:t>
            </a:r>
            <a:r>
              <a:rPr lang="en-US" sz="1600" dirty="0" err="1" smtClean="0"/>
              <a:t>Zavodny</a:t>
            </a:r>
            <a:r>
              <a:rPr lang="en-US" sz="1600" dirty="0" smtClean="0"/>
              <a:t>							“</a:t>
            </a:r>
            <a:r>
              <a:rPr lang="en-US" sz="1600" dirty="0" err="1" smtClean="0"/>
              <a:t>Nav</a:t>
            </a:r>
            <a:r>
              <a:rPr lang="en-US" sz="1600" dirty="0" smtClean="0"/>
              <a:t> Tool”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Ryan </a:t>
            </a:r>
            <a:r>
              <a:rPr lang="en-US" sz="1600" dirty="0" err="1" smtClean="0"/>
              <a:t>Lichtenwalter</a:t>
            </a:r>
            <a:r>
              <a:rPr lang="en-US" sz="1600" dirty="0"/>
              <a:t>	</a:t>
            </a:r>
            <a:r>
              <a:rPr lang="en-US" sz="1600" dirty="0" smtClean="0"/>
              <a:t>						“</a:t>
            </a:r>
            <a:r>
              <a:rPr lang="en-US" sz="1600" dirty="0" err="1" smtClean="0"/>
              <a:t>MedMon</a:t>
            </a:r>
            <a:r>
              <a:rPr lang="en-US" sz="1600" dirty="0" smtClean="0"/>
              <a:t>”/Nate/</a:t>
            </a:r>
            <a:r>
              <a:rPr lang="en-US" sz="1600" dirty="0" err="1" smtClean="0"/>
              <a:t>Alexandri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587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Assignments – </a:t>
            </a:r>
            <a:r>
              <a:rPr lang="en-US" dirty="0" err="1" smtClean="0"/>
              <a:t>Ugrads</a:t>
            </a:r>
            <a:r>
              <a:rPr lang="en-US" dirty="0" smtClean="0"/>
              <a:t>/Grads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Alexander Clark, Brian Frisch					“Medical Exam” (</a:t>
            </a:r>
            <a:r>
              <a:rPr lang="en-US" sz="1600" dirty="0" err="1" smtClean="0"/>
              <a:t>iOS</a:t>
            </a:r>
            <a:r>
              <a:rPr lang="en-US" sz="1600" dirty="0" smtClean="0"/>
              <a:t>) *</a:t>
            </a:r>
          </a:p>
          <a:p>
            <a:pPr marL="0" indent="0">
              <a:buNone/>
            </a:pPr>
            <a:r>
              <a:rPr lang="en-US" sz="1600" dirty="0" smtClean="0"/>
              <a:t>Brad Cordova								“Physics Game” (-)</a:t>
            </a:r>
          </a:p>
          <a:p>
            <a:pPr marL="0" indent="0">
              <a:buNone/>
            </a:pPr>
            <a:r>
              <a:rPr lang="en-US" sz="1600" dirty="0" smtClean="0"/>
              <a:t>Brian </a:t>
            </a:r>
            <a:r>
              <a:rPr lang="en-US" sz="1600" dirty="0" err="1" smtClean="0"/>
              <a:t>Dentino</a:t>
            </a:r>
            <a:r>
              <a:rPr lang="en-US" sz="1600" dirty="0" smtClean="0"/>
              <a:t>, Colton </a:t>
            </a:r>
            <a:r>
              <a:rPr lang="en-US" sz="1600" dirty="0" err="1" smtClean="0"/>
              <a:t>Ortolf</a:t>
            </a:r>
            <a:r>
              <a:rPr lang="en-US" sz="1600" dirty="0" smtClean="0"/>
              <a:t>, David </a:t>
            </a:r>
            <a:r>
              <a:rPr lang="en-US" sz="1600" dirty="0" err="1" smtClean="0"/>
              <a:t>Momont</a:t>
            </a:r>
            <a:r>
              <a:rPr lang="en-US" sz="1600" dirty="0" smtClean="0"/>
              <a:t>			“Motor/Memory Trainer” (</a:t>
            </a:r>
            <a:r>
              <a:rPr lang="en-US" sz="1600" dirty="0" err="1" smtClean="0"/>
              <a:t>iOS</a:t>
            </a:r>
            <a:r>
              <a:rPr lang="en-US" sz="1600" dirty="0" smtClean="0"/>
              <a:t>) *</a:t>
            </a:r>
          </a:p>
          <a:p>
            <a:pPr marL="0" indent="0">
              <a:buNone/>
            </a:pPr>
            <a:r>
              <a:rPr lang="en-US" sz="1600" dirty="0" smtClean="0"/>
              <a:t>James Irving								“Meditation” (</a:t>
            </a:r>
            <a:r>
              <a:rPr lang="en-US" sz="1600" dirty="0" err="1" smtClean="0"/>
              <a:t>iOS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Ryan Jansen, Evan Lent, Stephen Siena				“Home Monitor/Communicator” (</a:t>
            </a:r>
            <a:r>
              <a:rPr lang="en-US" sz="1600" dirty="0" err="1" smtClean="0"/>
              <a:t>iOS</a:t>
            </a:r>
            <a:r>
              <a:rPr lang="en-US" sz="1600" dirty="0" smtClean="0"/>
              <a:t>) *</a:t>
            </a:r>
          </a:p>
          <a:p>
            <a:pPr marL="0" indent="0">
              <a:buNone/>
            </a:pPr>
            <a:r>
              <a:rPr lang="en-US" sz="1600" dirty="0" smtClean="0"/>
              <a:t>Matthew Kaufmann, Chris Mathew, Zachary Tracy	“Microscope” (</a:t>
            </a:r>
            <a:r>
              <a:rPr lang="en-US" sz="1600" dirty="0" err="1" smtClean="0"/>
              <a:t>iOS</a:t>
            </a:r>
            <a:r>
              <a:rPr lang="en-US" sz="1600" dirty="0" smtClean="0"/>
              <a:t>) *** (HW, contact)</a:t>
            </a:r>
          </a:p>
          <a:p>
            <a:pPr marL="0" indent="0">
              <a:buNone/>
            </a:pPr>
            <a:r>
              <a:rPr lang="en-US" sz="1600" dirty="0" smtClean="0"/>
              <a:t>Connor Keenan, Stephen </a:t>
            </a:r>
            <a:r>
              <a:rPr lang="en-US" sz="1600" dirty="0" err="1" smtClean="0"/>
              <a:t>Lagree</a:t>
            </a:r>
            <a:r>
              <a:rPr lang="en-US" sz="1600" dirty="0" smtClean="0"/>
              <a:t>					“Social Network” (-)</a:t>
            </a:r>
          </a:p>
          <a:p>
            <a:pPr marL="0" indent="0">
              <a:buNone/>
            </a:pPr>
            <a:r>
              <a:rPr lang="en-US" sz="1600" dirty="0" smtClean="0"/>
              <a:t>Kathryn LaBelle, Jacob Wenger					“Medical Exam” (Android) *</a:t>
            </a:r>
          </a:p>
          <a:p>
            <a:pPr marL="0" indent="0">
              <a:buNone/>
            </a:pPr>
            <a:r>
              <a:rPr lang="en-US" sz="1600" dirty="0" smtClean="0"/>
              <a:t>Michael Murray, Wei Zhang					“Mood Diary” (</a:t>
            </a:r>
            <a:r>
              <a:rPr lang="en-US" sz="1600" dirty="0" err="1" smtClean="0"/>
              <a:t>iOS</a:t>
            </a:r>
            <a:r>
              <a:rPr lang="en-US" sz="1600" dirty="0" smtClean="0"/>
              <a:t>) *** (contact)</a:t>
            </a:r>
          </a:p>
          <a:p>
            <a:pPr marL="0" indent="0">
              <a:buNone/>
            </a:pPr>
            <a:r>
              <a:rPr lang="en-US" sz="1600" dirty="0" smtClean="0"/>
              <a:t>Joseph Rich								“EMR” (</a:t>
            </a:r>
            <a:r>
              <a:rPr lang="en-US" sz="1600" dirty="0" err="1" smtClean="0"/>
              <a:t>iOS</a:t>
            </a:r>
            <a:r>
              <a:rPr lang="en-US" sz="1600" dirty="0" smtClean="0"/>
              <a:t>) *** (printouts, contact)</a:t>
            </a:r>
          </a:p>
          <a:p>
            <a:pPr marL="0" indent="0">
              <a:buNone/>
            </a:pPr>
            <a:r>
              <a:rPr lang="en-US" sz="1600" dirty="0" smtClean="0"/>
              <a:t>Matthew </a:t>
            </a:r>
            <a:r>
              <a:rPr lang="en-US" sz="1600" dirty="0" err="1" smtClean="0"/>
              <a:t>Schueler</a:t>
            </a:r>
            <a:r>
              <a:rPr lang="en-US" sz="1600" dirty="0" smtClean="0"/>
              <a:t>							“Medical Alerts” (-) *** (contact)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5139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Coordinate with team members (if any)</a:t>
            </a:r>
          </a:p>
          <a:p>
            <a:r>
              <a:rPr lang="en-US" dirty="0" smtClean="0"/>
              <a:t>Start planning project, get acquainted with development environment, plan design, etc.</a:t>
            </a:r>
          </a:p>
          <a:p>
            <a:r>
              <a:rPr lang="en-US" dirty="0" smtClean="0"/>
              <a:t>Write up proposal:</a:t>
            </a:r>
          </a:p>
          <a:p>
            <a:pPr lvl="1"/>
            <a:r>
              <a:rPr lang="en-US" dirty="0" smtClean="0"/>
              <a:t>Up to 3 pages (word, </a:t>
            </a:r>
            <a:r>
              <a:rPr lang="en-US" dirty="0" err="1" smtClean="0"/>
              <a:t>pdf</a:t>
            </a:r>
            <a:r>
              <a:rPr lang="en-US" dirty="0" smtClean="0"/>
              <a:t>, </a:t>
            </a:r>
            <a:r>
              <a:rPr lang="en-US" dirty="0" err="1" smtClean="0"/>
              <a:t>ps</a:t>
            </a:r>
            <a:r>
              <a:rPr lang="en-US" dirty="0" smtClean="0"/>
              <a:t>), 1 inch margin and 11pt font</a:t>
            </a:r>
          </a:p>
          <a:p>
            <a:pPr lvl="2"/>
            <a:r>
              <a:rPr lang="en-US" dirty="0" smtClean="0"/>
              <a:t>Problem to be solved</a:t>
            </a:r>
          </a:p>
          <a:p>
            <a:pPr lvl="2"/>
            <a:r>
              <a:rPr lang="en-US" dirty="0" smtClean="0"/>
              <a:t>Features of proposed mobile solution</a:t>
            </a:r>
          </a:p>
          <a:p>
            <a:pPr lvl="2"/>
            <a:r>
              <a:rPr lang="en-US" dirty="0" smtClean="0"/>
              <a:t>Technical details (where to be implemented (devices, OS), required external hardware, servers, databases/storage (local/remote), phone sensors, communication, user interactions, etc.)</a:t>
            </a:r>
          </a:p>
          <a:p>
            <a:pPr lvl="2"/>
            <a:r>
              <a:rPr lang="en-US" dirty="0" smtClean="0"/>
              <a:t>Expected distribution of roles and responsibilities (if team)</a:t>
            </a:r>
          </a:p>
          <a:p>
            <a:pPr lvl="2"/>
            <a:r>
              <a:rPr lang="en-US" dirty="0" smtClean="0"/>
              <a:t>Mock up of main features</a:t>
            </a:r>
          </a:p>
        </p:txBody>
      </p:sp>
    </p:spTree>
    <p:extLst>
      <p:ext uri="{BB962C8B-B14F-4D97-AF65-F5344CB8AC3E}">
        <p14:creationId xmlns:p14="http://schemas.microsoft.com/office/powerpoint/2010/main" val="200829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194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Mobile App Development</vt:lpstr>
      <vt:lpstr>Schedule</vt:lpstr>
      <vt:lpstr>Project Assignments - Grads</vt:lpstr>
      <vt:lpstr>Project Assignments – Ugrads/Grads</vt:lpstr>
      <vt:lpstr>To Do Items</vt:lpstr>
    </vt:vector>
  </TitlesOfParts>
  <Company>University of 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 Development</dc:title>
  <dc:creator>Christian Poellabauer</dc:creator>
  <cp:lastModifiedBy>Christian Poellabauer</cp:lastModifiedBy>
  <cp:revision>14</cp:revision>
  <cp:lastPrinted>2011-01-20T16:21:51Z</cp:lastPrinted>
  <dcterms:created xsi:type="dcterms:W3CDTF">2011-01-20T16:06:42Z</dcterms:created>
  <dcterms:modified xsi:type="dcterms:W3CDTF">2011-01-25T21:54:10Z</dcterms:modified>
</cp:coreProperties>
</file>