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70" r:id="rId13"/>
    <p:sldId id="271" r:id="rId14"/>
    <p:sldId id="272" r:id="rId15"/>
    <p:sldId id="276" r:id="rId16"/>
    <p:sldId id="273" r:id="rId17"/>
    <p:sldId id="275" r:id="rId18"/>
    <p:sldId id="274" r:id="rId19"/>
    <p:sldId id="277" r:id="rId20"/>
    <p:sldId id="284" r:id="rId21"/>
    <p:sldId id="278" r:id="rId22"/>
    <p:sldId id="279" r:id="rId23"/>
    <p:sldId id="292" r:id="rId24"/>
    <p:sldId id="293" r:id="rId25"/>
    <p:sldId id="281" r:id="rId26"/>
    <p:sldId id="283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5" r:id="rId35"/>
    <p:sldId id="296" r:id="rId36"/>
    <p:sldId id="297" r:id="rId37"/>
    <p:sldId id="299" r:id="rId38"/>
    <p:sldId id="294" r:id="rId39"/>
    <p:sldId id="300" r:id="rId4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3542" autoAdjust="0"/>
  </p:normalViewPr>
  <p:slideViewPr>
    <p:cSldViewPr showGuides="1">
      <p:cViewPr varScale="1">
        <p:scale>
          <a:sx n="58" d="100"/>
          <a:sy n="58" d="100"/>
        </p:scale>
        <p:origin x="-762" y="-96"/>
      </p:cViewPr>
      <p:guideLst>
        <p:guide orient="horz" pos="34"/>
        <p:guide pos="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C8D45-CFF0-4540-9218-D7253DD747A5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216BB-F31E-4784-9E9E-5D141E82B48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79299-3D7F-44B8-8D0F-8470F74BB7E2}" type="slidenum">
              <a:rPr lang="en-GB" altLang="zh-CN" smtClean="0"/>
              <a:pPr/>
              <a:t>1</a:t>
            </a:fld>
            <a:endParaRPr lang="en-GB" altLang="zh-CN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10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11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12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13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14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15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16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17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18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19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20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21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22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23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24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25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26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27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28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29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30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31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32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33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34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35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36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37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38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39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4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5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6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7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8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297FDC-906D-4FB4-995B-86331675DB54}" type="slidenum">
              <a:rPr lang="en-GB" altLang="zh-CN" smtClean="0"/>
              <a:pPr/>
              <a:t>9</a:t>
            </a:fld>
            <a:endParaRPr lang="en-GB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dirty="0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429B4-1A06-4B11-B187-6FBB92DA9B7C}" type="datetimeFigureOut">
              <a:rPr lang="zh-CN" altLang="en-US" smtClean="0"/>
              <a:pPr/>
              <a:t>2010-10-25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C083C-F5DB-4EE2-A319-140C047D8BA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0"/>
            <a:ext cx="9144000" cy="3733800"/>
          </a:xfrm>
          <a:prstGeom prst="rect">
            <a:avLst/>
          </a:prstGeom>
          <a:solidFill>
            <a:srgbClr val="AFC8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altLang="zh-CN">
              <a:latin typeface="Arial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zh-CN" sz="6600" dirty="0" err="1" smtClean="0"/>
              <a:t>Stargate</a:t>
            </a:r>
            <a:r>
              <a:rPr lang="en-US" altLang="zh-CN" sz="6600" dirty="0" smtClean="0"/>
              <a:t> Development Environment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68725"/>
            <a:ext cx="6400800" cy="1938338"/>
          </a:xfrm>
        </p:spPr>
        <p:txBody>
          <a:bodyPr/>
          <a:lstStyle/>
          <a:p>
            <a:r>
              <a:rPr lang="en-US" altLang="zh-CN" sz="2400" b="1" dirty="0" smtClean="0"/>
              <a:t>Jun Yi</a:t>
            </a:r>
          </a:p>
          <a:p>
            <a:r>
              <a:rPr lang="en-US" altLang="zh-CN" sz="2000" dirty="0" smtClean="0"/>
              <a:t>For the wireless sensor networks class in 2010</a:t>
            </a:r>
          </a:p>
          <a:p>
            <a:r>
              <a:rPr lang="en-US" altLang="zh-CN" sz="2000" dirty="0" smtClean="0"/>
              <a:t>University of Notre Dame</a:t>
            </a:r>
          </a:p>
          <a:p>
            <a:endParaRPr lang="en-US" altLang="zh-CN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Collection-Tree Routing Protocol (Necessary)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5"/>
            <a:ext cx="8229600" cy="452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CN" dirty="0" smtClean="0"/>
              <a:t>Instead of writing your own </a:t>
            </a:r>
            <a:r>
              <a:rPr lang="en-US" altLang="zh-CN" dirty="0" err="1" smtClean="0"/>
              <a:t>multihop</a:t>
            </a:r>
            <a:r>
              <a:rPr lang="en-US" altLang="zh-CN" dirty="0" smtClean="0"/>
              <a:t> forwarding (hardcoded next hop) code, use the CTP, it is address-free (refer to the </a:t>
            </a:r>
            <a:r>
              <a:rPr lang="en-US" altLang="zh-CN" dirty="0" err="1" smtClean="0"/>
              <a:t>TinyOS</a:t>
            </a:r>
            <a:r>
              <a:rPr lang="en-US" altLang="zh-CN" dirty="0" smtClean="0"/>
              <a:t> programming e-book, chapter 6)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/>
              <a:t>	 </a:t>
            </a:r>
            <a:r>
              <a:rPr lang="en-US" altLang="zh-CN" dirty="0" smtClean="0"/>
              <a:t>   Component new </a:t>
            </a:r>
            <a:r>
              <a:rPr lang="en-US" altLang="zh-CN" dirty="0" err="1" smtClean="0"/>
              <a:t>CollectionSenderC</a:t>
            </a:r>
            <a:r>
              <a:rPr lang="en-US" altLang="zh-CN" dirty="0" smtClean="0"/>
              <a:t>(xxx) 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Use Interface Send  (from </a:t>
            </a:r>
            <a:r>
              <a:rPr lang="en-US" altLang="zh-CN" dirty="0" err="1" smtClean="0"/>
              <a:t>CollectionC</a:t>
            </a:r>
            <a:r>
              <a:rPr lang="en-US" altLang="zh-CN" dirty="0" smtClean="0"/>
              <a:t> component)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Use Interface Receive (from </a:t>
            </a:r>
            <a:r>
              <a:rPr lang="en-US" altLang="zh-CN" dirty="0" err="1" smtClean="0"/>
              <a:t>CollectionC</a:t>
            </a:r>
            <a:r>
              <a:rPr lang="en-US" altLang="zh-CN" dirty="0" smtClean="0"/>
              <a:t> component)</a:t>
            </a:r>
            <a:endParaRPr lang="en-US" altLang="zh-CN" dirty="0"/>
          </a:p>
          <a:p>
            <a:pPr>
              <a:spcBef>
                <a:spcPct val="0"/>
              </a:spcBef>
              <a:buNone/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Component of Project2</a:t>
            </a: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pic>
        <p:nvPicPr>
          <p:cNvPr id="6" name="Picture 2" descr="C:\Documents and Settings\jyi\Desktop\starga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6935" y="3338990"/>
            <a:ext cx="1148125" cy="1170130"/>
          </a:xfrm>
          <a:prstGeom prst="rect">
            <a:avLst/>
          </a:prstGeom>
          <a:noFill/>
        </p:spPr>
      </p:pic>
      <p:pic>
        <p:nvPicPr>
          <p:cNvPr id="2050" name="Picture 2" descr="C:\Documents and Settings\jyi\Desktop\internet_clou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293985"/>
            <a:ext cx="2438400" cy="1828800"/>
          </a:xfrm>
          <a:prstGeom prst="rect">
            <a:avLst/>
          </a:prstGeom>
          <a:noFill/>
        </p:spPr>
      </p:pic>
      <p:pic>
        <p:nvPicPr>
          <p:cNvPr id="2051" name="Picture 3" descr="C:\Documents and Settings\jyi\Desktop\MICAz_L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2033845"/>
            <a:ext cx="990110" cy="855095"/>
          </a:xfrm>
          <a:prstGeom prst="rect">
            <a:avLst/>
          </a:prstGeom>
          <a:noFill/>
        </p:spPr>
      </p:pic>
      <p:pic>
        <p:nvPicPr>
          <p:cNvPr id="9" name="Picture 3" descr="C:\Documents and Settings\jyi\Desktop\MICAz_L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2330" y="4284095"/>
            <a:ext cx="990110" cy="855095"/>
          </a:xfrm>
          <a:prstGeom prst="rect">
            <a:avLst/>
          </a:prstGeom>
          <a:noFill/>
        </p:spPr>
      </p:pic>
      <p:pic>
        <p:nvPicPr>
          <p:cNvPr id="10" name="Picture 3" descr="C:\Documents and Settings\jyi\Desktop\MICAz_L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17105" y="4374105"/>
            <a:ext cx="990110" cy="855095"/>
          </a:xfrm>
          <a:prstGeom prst="rect">
            <a:avLst/>
          </a:prstGeom>
          <a:noFill/>
        </p:spPr>
      </p:pic>
      <p:pic>
        <p:nvPicPr>
          <p:cNvPr id="11" name="Picture 3" descr="C:\Documents and Settings\jyi\Desktop\MICAz_L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07115" y="2078850"/>
            <a:ext cx="990110" cy="855095"/>
          </a:xfrm>
          <a:prstGeom prst="rect">
            <a:avLst/>
          </a:prstGeom>
          <a:noFill/>
        </p:spPr>
      </p:pic>
      <p:pic>
        <p:nvPicPr>
          <p:cNvPr id="2052" name="Picture 4" descr="C:\Documents and Settings\jyi\Desktop\fsc-zero-watt-pc-comput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570" y="1313765"/>
            <a:ext cx="2062163" cy="1575677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>
            <a:stCxn id="6" idx="0"/>
            <a:endCxn id="11" idx="1"/>
          </p:cNvCxnSpPr>
          <p:nvPr/>
        </p:nvCxnSpPr>
        <p:spPr>
          <a:xfrm rot="5400000" flipH="1" flipV="1">
            <a:off x="4667760" y="2399636"/>
            <a:ext cx="832592" cy="10461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2"/>
            <a:endCxn id="10" idx="1"/>
          </p:cNvCxnSpPr>
          <p:nvPr/>
        </p:nvCxnSpPr>
        <p:spPr>
          <a:xfrm rot="16200000" flipH="1">
            <a:off x="4892785" y="4177332"/>
            <a:ext cx="292533" cy="9561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050" idx="3"/>
            <a:endCxn id="6" idx="1"/>
          </p:cNvCxnSpPr>
          <p:nvPr/>
        </p:nvCxnSpPr>
        <p:spPr>
          <a:xfrm flipV="1">
            <a:off x="3410000" y="3924055"/>
            <a:ext cx="576935" cy="2843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50" idx="0"/>
            <a:endCxn id="2052" idx="2"/>
          </p:cNvCxnSpPr>
          <p:nvPr/>
        </p:nvCxnSpPr>
        <p:spPr>
          <a:xfrm rot="16200000" flipV="1">
            <a:off x="1759455" y="2862640"/>
            <a:ext cx="404543" cy="4581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3"/>
            <a:endCxn id="9" idx="1"/>
          </p:cNvCxnSpPr>
          <p:nvPr/>
        </p:nvCxnSpPr>
        <p:spPr>
          <a:xfrm flipV="1">
            <a:off x="6507215" y="4711643"/>
            <a:ext cx="1035115" cy="900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2051" idx="1"/>
          </p:cNvCxnSpPr>
          <p:nvPr/>
        </p:nvCxnSpPr>
        <p:spPr>
          <a:xfrm flipV="1">
            <a:off x="6597225" y="2461393"/>
            <a:ext cx="855095" cy="45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01770" y="3113965"/>
            <a:ext cx="1048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TCP/UDP</a:t>
            </a:r>
            <a:endParaRPr lang="zh-CN" alt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041830" y="4149080"/>
            <a:ext cx="1544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Wireless: </a:t>
            </a:r>
            <a:r>
              <a:rPr lang="en-US" altLang="zh-CN" b="1" dirty="0" err="1" smtClean="0"/>
              <a:t>WiFi</a:t>
            </a:r>
            <a:endParaRPr lang="zh-CN" alt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96525" y="3023955"/>
            <a:ext cx="1695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Wired at DARTS</a:t>
            </a:r>
            <a:endParaRPr lang="zh-CN" alt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716905" y="2483895"/>
            <a:ext cx="175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Wireless: </a:t>
            </a:r>
            <a:r>
              <a:rPr lang="en-US" altLang="zh-CN" b="1" dirty="0" err="1" smtClean="0"/>
              <a:t>ZigBee</a:t>
            </a:r>
            <a:endParaRPr lang="zh-CN" alt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102170" y="2033845"/>
            <a:ext cx="175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Wireless: </a:t>
            </a:r>
            <a:r>
              <a:rPr lang="en-US" altLang="zh-CN" b="1" dirty="0" err="1" smtClean="0"/>
              <a:t>ZigBee</a:t>
            </a:r>
            <a:endParaRPr lang="zh-CN" alt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842030" y="4239090"/>
            <a:ext cx="175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Wireless: </a:t>
            </a:r>
            <a:r>
              <a:rPr lang="en-US" altLang="zh-CN" b="1" dirty="0" err="1" smtClean="0"/>
              <a:t>ZigBee</a:t>
            </a:r>
            <a:endParaRPr lang="zh-CN" alt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597225" y="4239090"/>
            <a:ext cx="175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Wireless: </a:t>
            </a:r>
            <a:r>
              <a:rPr lang="en-US" altLang="zh-CN" b="1" dirty="0" err="1" smtClean="0"/>
              <a:t>ZigBee</a:t>
            </a:r>
            <a:endParaRPr lang="zh-CN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791580" y="5103674"/>
            <a:ext cx="77408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You need to write the  </a:t>
            </a:r>
            <a:r>
              <a:rPr lang="en-US" altLang="zh-CN" b="1" dirty="0" err="1" smtClean="0"/>
              <a:t>tcp</a:t>
            </a:r>
            <a:r>
              <a:rPr lang="en-US" altLang="zh-CN" b="1" dirty="0" smtClean="0"/>
              <a:t>/</a:t>
            </a:r>
            <a:r>
              <a:rPr lang="en-US" altLang="zh-CN" b="1" dirty="0" err="1" smtClean="0"/>
              <a:t>udp</a:t>
            </a:r>
            <a:r>
              <a:rPr lang="en-US" altLang="zh-CN" b="1" dirty="0" smtClean="0"/>
              <a:t> code at the PC and </a:t>
            </a:r>
            <a:r>
              <a:rPr lang="en-US" altLang="zh-CN" b="1" dirty="0" err="1" smtClean="0"/>
              <a:t>stargate</a:t>
            </a:r>
            <a:r>
              <a:rPr lang="en-US" altLang="zh-CN" b="1" dirty="0" smtClean="0"/>
              <a:t>, write the serial I/O code for the communication between </a:t>
            </a:r>
            <a:r>
              <a:rPr lang="en-US" altLang="zh-CN" b="1" dirty="0" err="1" smtClean="0"/>
              <a:t>stargate</a:t>
            </a:r>
            <a:r>
              <a:rPr lang="en-US" altLang="zh-CN" b="1" dirty="0" smtClean="0"/>
              <a:t> and mote, write the </a:t>
            </a:r>
            <a:r>
              <a:rPr lang="en-US" altLang="zh-CN" b="1" dirty="0" err="1" smtClean="0"/>
              <a:t>multihop</a:t>
            </a:r>
            <a:r>
              <a:rPr lang="en-US" altLang="zh-CN" b="1" dirty="0" smtClean="0"/>
              <a:t> code for motes, and sound beep  and light reading codes, ….</a:t>
            </a:r>
          </a:p>
          <a:p>
            <a:endParaRPr lang="en-US" altLang="zh-CN" b="1" dirty="0" smtClean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PC—(by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ethernet</a:t>
            </a:r>
            <a:r>
              <a:rPr lang="en-US" altLang="zh-CN" b="1" dirty="0" smtClean="0">
                <a:solidFill>
                  <a:srgbClr val="FF0000"/>
                </a:solidFill>
              </a:rPr>
              <a:t>)—the internet---(by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WiFi</a:t>
            </a:r>
            <a:r>
              <a:rPr lang="en-US" altLang="zh-CN" b="1" dirty="0" smtClean="0">
                <a:solidFill>
                  <a:srgbClr val="FF0000"/>
                </a:solidFill>
              </a:rPr>
              <a:t>)—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Stargate</a:t>
            </a:r>
            <a:r>
              <a:rPr lang="en-US" altLang="zh-CN" b="1" dirty="0" smtClean="0">
                <a:solidFill>
                  <a:srgbClr val="FF0000"/>
                </a:solidFill>
              </a:rPr>
              <a:t>—(by serial)---</a:t>
            </a:r>
            <a:r>
              <a:rPr lang="en-US" altLang="zh-CN" b="1" dirty="0" err="1" smtClean="0">
                <a:solidFill>
                  <a:srgbClr val="FF0000"/>
                </a:solidFill>
              </a:rPr>
              <a:t>basestation</a:t>
            </a:r>
            <a:r>
              <a:rPr lang="en-US" altLang="zh-CN" b="1" dirty="0" smtClean="0">
                <a:solidFill>
                  <a:srgbClr val="FF0000"/>
                </a:solidFill>
              </a:rPr>
              <a:t> mote—(by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zigbee</a:t>
            </a:r>
            <a:r>
              <a:rPr lang="en-US" altLang="zh-CN" b="1" dirty="0" smtClean="0">
                <a:solidFill>
                  <a:srgbClr val="FF0000"/>
                </a:solidFill>
              </a:rPr>
              <a:t>)—(other motes with sensors attached)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Lab settings</a:t>
            </a: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12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1583794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cross-compile environment is setup under /root/</a:t>
            </a:r>
            <a:r>
              <a:rPr lang="en-US" altLang="zh-CN" sz="2800" dirty="0" err="1" smtClean="0"/>
              <a:t>stargate</a:t>
            </a:r>
            <a:endParaRPr lang="en-US" altLang="zh-CN" sz="2800" dirty="0" smtClean="0"/>
          </a:p>
          <a:p>
            <a:r>
              <a:rPr lang="en-US" altLang="zh-CN" sz="2800" dirty="0" smtClean="0"/>
              <a:t>The com port is already connected to a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platform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smtClean="0"/>
              <a:t>CTP and Dissemination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13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358770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Write your </a:t>
            </a:r>
            <a:r>
              <a:rPr lang="en-US" altLang="zh-CN" sz="2800" dirty="0" smtClean="0"/>
              <a:t>own </a:t>
            </a:r>
            <a:r>
              <a:rPr lang="en-US" altLang="zh-CN" sz="2800" dirty="0" err="1" smtClean="0"/>
              <a:t>dissemniation</a:t>
            </a:r>
            <a:r>
              <a:rPr lang="en-US" altLang="zh-CN" sz="2800" dirty="0" smtClean="0"/>
              <a:t> based on </a:t>
            </a:r>
            <a:r>
              <a:rPr lang="en-US" altLang="zh-CN" sz="2800" dirty="0" err="1" smtClean="0"/>
              <a:t>EasyDissemination</a:t>
            </a:r>
            <a:r>
              <a:rPr lang="en-US" altLang="zh-CN" sz="2800" dirty="0" smtClean="0"/>
              <a:t>, write your own CTP based on 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EasyCollection</a:t>
            </a:r>
            <a:r>
              <a:rPr lang="en-US" altLang="zh-CN" sz="2800" dirty="0" smtClean="0"/>
              <a:t>. </a:t>
            </a:r>
          </a:p>
          <a:p>
            <a:pPr>
              <a:buFont typeface="Arial" pitchFamily="34" charset="0"/>
              <a:buChar char="•"/>
            </a:pPr>
            <a:endParaRPr lang="en-US" altLang="zh-CN" sz="28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The base station node ID is 1, and client node ID must &gt;1.       make </a:t>
            </a:r>
            <a:r>
              <a:rPr lang="en-US" altLang="zh-CN" sz="2800" dirty="0" err="1" smtClean="0"/>
              <a:t>micaz</a:t>
            </a:r>
            <a:r>
              <a:rPr lang="en-US" altLang="zh-CN" sz="2800" dirty="0" smtClean="0"/>
              <a:t> install.1 mib520,/dev/ttyS0  (for base station mote).</a:t>
            </a:r>
            <a:r>
              <a:rPr lang="en-US" altLang="zh-CN" sz="2800" dirty="0" smtClean="0"/>
              <a:t>  make </a:t>
            </a:r>
            <a:r>
              <a:rPr lang="en-US" altLang="zh-CN" sz="2800" dirty="0" err="1" smtClean="0"/>
              <a:t>micaz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install.x</a:t>
            </a:r>
            <a:r>
              <a:rPr lang="en-US" altLang="zh-CN" sz="2800" dirty="0" smtClean="0"/>
              <a:t> </a:t>
            </a:r>
            <a:r>
              <a:rPr lang="en-US" altLang="zh-CN" sz="2800" dirty="0" smtClean="0"/>
              <a:t>mib520,/</a:t>
            </a:r>
            <a:r>
              <a:rPr lang="en-US" altLang="zh-CN" sz="2800" dirty="0" smtClean="0"/>
              <a:t>dev/ttyS0 (X &gt;1 for non-base station mote)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The only trick is that you need to set up non-</a:t>
            </a:r>
            <a:r>
              <a:rPr lang="en-US" altLang="zh-CN" sz="2800" dirty="0" err="1" smtClean="0"/>
              <a:t>basestation</a:t>
            </a:r>
            <a:r>
              <a:rPr lang="en-US" altLang="zh-CN" sz="2800" dirty="0" smtClean="0"/>
              <a:t> mote first, then the base station mote, and put them close at the beginning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UDP/TCP between host machine and </a:t>
            </a:r>
            <a:r>
              <a:rPr lang="en-US" altLang="zh-CN" dirty="0" err="1" smtClean="0"/>
              <a:t>stargate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14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1583794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Using the sample code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/apps/sample/net: there is a server and client code. You must use the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as the server due to the security policy of campus network</a:t>
            </a:r>
          </a:p>
          <a:p>
            <a:r>
              <a:rPr lang="en-US" altLang="zh-CN" sz="2800" dirty="0" smtClean="0"/>
              <a:t>Use </a:t>
            </a:r>
            <a:r>
              <a:rPr lang="en-US" altLang="zh-CN" sz="2800" dirty="0" err="1" smtClean="0"/>
              <a:t>ifconfig</a:t>
            </a:r>
            <a:r>
              <a:rPr lang="en-US" altLang="zh-CN" sz="2800" dirty="0" smtClean="0"/>
              <a:t> to obtain the IP address of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and your host machine</a:t>
            </a:r>
          </a:p>
          <a:p>
            <a:r>
              <a:rPr lang="en-US" altLang="zh-CN" sz="2800" dirty="0" smtClean="0"/>
              <a:t>There is wifi_network.sh,  which can set up the wireless connection to nomad campus network on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, already included in .</a:t>
            </a:r>
            <a:r>
              <a:rPr lang="en-US" altLang="zh-CN" sz="2800" dirty="0" err="1" smtClean="0"/>
              <a:t>bashrc</a:t>
            </a:r>
            <a:endParaRPr lang="en-US" altLang="zh-CN" sz="2800" dirty="0" smtClean="0"/>
          </a:p>
          <a:p>
            <a:r>
              <a:rPr lang="en-US" altLang="zh-CN" sz="2800" dirty="0" smtClean="0"/>
              <a:t>Remember to change the </a:t>
            </a:r>
            <a:r>
              <a:rPr lang="en-US" altLang="zh-CN" sz="2800" dirty="0" err="1" smtClean="0"/>
              <a:t>Makefile</a:t>
            </a:r>
            <a:r>
              <a:rPr lang="en-US" altLang="zh-CN" sz="2800" dirty="0" smtClean="0"/>
              <a:t> of the sample net application, exchange the HOST_CC and CC role, since the default setting is that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acts as a client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SF</a:t>
            </a: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15</a:t>
            </a:fld>
            <a:endParaRPr lang="en-US" altLang="zh-CN" smtClean="0"/>
          </a:p>
        </p:txBody>
      </p:sp>
      <p:pic>
        <p:nvPicPr>
          <p:cNvPr id="1026" name="Picture 2" descr="C:\Documents and Settings\jyi\Desktop\Serial_Forward_topolog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1398588"/>
            <a:ext cx="9072561" cy="5459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Serial </a:t>
            </a:r>
            <a:r>
              <a:rPr lang="en-US" altLang="zh-CN" dirty="0" err="1" smtClean="0"/>
              <a:t>communicaiton</a:t>
            </a:r>
            <a:r>
              <a:rPr lang="en-US" altLang="zh-CN" dirty="0" smtClean="0"/>
              <a:t> between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and mote</a:t>
            </a: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1583794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Two methods to use: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800" dirty="0" smtClean="0"/>
              <a:t>Install </a:t>
            </a:r>
            <a:r>
              <a:rPr lang="en-US" altLang="zh-CN" sz="2800" dirty="0" err="1" smtClean="0"/>
              <a:t>tinyos</a:t>
            </a:r>
            <a:r>
              <a:rPr lang="en-US" altLang="zh-CN" sz="2800" dirty="0" smtClean="0"/>
              <a:t> development environment on your host machine (do not use VM), and use arm-</a:t>
            </a:r>
            <a:r>
              <a:rPr lang="en-US" altLang="zh-CN" sz="2800" dirty="0" err="1" smtClean="0"/>
              <a:t>linux</a:t>
            </a:r>
            <a:r>
              <a:rPr lang="en-US" altLang="zh-CN" sz="2800" dirty="0" smtClean="0"/>
              <a:t>-</a:t>
            </a:r>
            <a:r>
              <a:rPr lang="en-US" altLang="zh-CN" sz="2800" dirty="0" err="1" smtClean="0"/>
              <a:t>gcc</a:t>
            </a:r>
            <a:r>
              <a:rPr lang="en-US" altLang="zh-CN" sz="2800" dirty="0" smtClean="0"/>
              <a:t> instead of standard </a:t>
            </a:r>
            <a:r>
              <a:rPr lang="en-US" altLang="zh-CN" sz="2800" dirty="0" err="1" smtClean="0"/>
              <a:t>gcc</a:t>
            </a:r>
            <a:r>
              <a:rPr lang="en-US" altLang="zh-CN" sz="2800" dirty="0" smtClean="0"/>
              <a:t> to compile the serial forwarder tool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800" dirty="0" smtClean="0"/>
              <a:t>Install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development environment on the VM, use arm-</a:t>
            </a:r>
            <a:r>
              <a:rPr lang="en-US" altLang="zh-CN" sz="2800" dirty="0" err="1" smtClean="0"/>
              <a:t>linux</a:t>
            </a:r>
            <a:r>
              <a:rPr lang="en-US" altLang="zh-CN" sz="2800" dirty="0" smtClean="0"/>
              <a:t>-</a:t>
            </a:r>
            <a:r>
              <a:rPr lang="en-US" altLang="zh-CN" sz="2800" dirty="0" err="1" smtClean="0"/>
              <a:t>gcc</a:t>
            </a:r>
            <a:r>
              <a:rPr lang="en-US" altLang="zh-CN" sz="2800" dirty="0" smtClean="0"/>
              <a:t> to compile the serial forwarder under directory /opt/tinyos-2.1.0/support/</a:t>
            </a:r>
            <a:r>
              <a:rPr lang="en-US" altLang="zh-CN" sz="2800" dirty="0" err="1" smtClean="0"/>
              <a:t>sdk</a:t>
            </a:r>
            <a:r>
              <a:rPr lang="en-US" altLang="zh-CN" sz="2800" dirty="0" smtClean="0"/>
              <a:t>/c/</a:t>
            </a:r>
            <a:r>
              <a:rPr lang="en-US" altLang="zh-CN" sz="2800" dirty="0" err="1" smtClean="0"/>
              <a:t>sf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03040" y="5139190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We take the second method, and I already installed the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environment on one VM and will install them on all VMs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Compile SF</a:t>
            </a: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17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1583794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$ ./</a:t>
            </a:r>
            <a:r>
              <a:rPr lang="en-US" altLang="zh-CN" sz="2800" dirty="0" err="1" smtClean="0"/>
              <a:t>boottrap</a:t>
            </a:r>
            <a:endParaRPr lang="en-US" altLang="zh-CN" sz="2800" dirty="0" smtClean="0"/>
          </a:p>
          <a:p>
            <a:r>
              <a:rPr lang="en-US" altLang="zh-CN" sz="2800" dirty="0" smtClean="0"/>
              <a:t>$./configure</a:t>
            </a:r>
          </a:p>
          <a:p>
            <a:r>
              <a:rPr lang="en-US" altLang="zh-CN" sz="2800" dirty="0" smtClean="0"/>
              <a:t>$ vi </a:t>
            </a:r>
            <a:r>
              <a:rPr lang="en-US" altLang="zh-CN" sz="2800" dirty="0" err="1" smtClean="0"/>
              <a:t>Makefile</a:t>
            </a:r>
            <a:endParaRPr lang="en-US" altLang="zh-CN" sz="2800" dirty="0" smtClean="0"/>
          </a:p>
          <a:p>
            <a:r>
              <a:rPr lang="en-US" altLang="zh-CN" sz="2800" dirty="0" smtClean="0"/>
              <a:t>$ PATH=${PATH}:your-arm-</a:t>
            </a:r>
            <a:r>
              <a:rPr lang="en-US" altLang="zh-CN" sz="2800" dirty="0" err="1" smtClean="0"/>
              <a:t>linux</a:t>
            </a:r>
            <a:r>
              <a:rPr lang="en-US" altLang="zh-CN" sz="2800" dirty="0" smtClean="0"/>
              <a:t>-</a:t>
            </a:r>
            <a:r>
              <a:rPr lang="en-US" altLang="zh-CN" sz="2800" dirty="0" err="1" smtClean="0"/>
              <a:t>gcc</a:t>
            </a:r>
            <a:r>
              <a:rPr lang="en-US" altLang="zh-CN" sz="2800" dirty="0" smtClean="0"/>
              <a:t>-directory</a:t>
            </a:r>
          </a:p>
          <a:p>
            <a:r>
              <a:rPr lang="en-US" altLang="zh-CN" sz="2800" dirty="0" smtClean="0"/>
              <a:t>Edit </a:t>
            </a:r>
            <a:r>
              <a:rPr lang="en-US" altLang="zh-CN" sz="2800" dirty="0" err="1" smtClean="0"/>
              <a:t>Makefile</a:t>
            </a:r>
            <a:r>
              <a:rPr lang="en-US" altLang="zh-CN" sz="2800" dirty="0" smtClean="0"/>
              <a:t>, change </a:t>
            </a:r>
            <a:r>
              <a:rPr lang="en-US" altLang="zh-CN" sz="2800" dirty="0" err="1" smtClean="0"/>
              <a:t>gcc</a:t>
            </a:r>
            <a:r>
              <a:rPr lang="en-US" altLang="zh-CN" sz="2800" dirty="0" smtClean="0"/>
              <a:t>* to arm-</a:t>
            </a:r>
            <a:r>
              <a:rPr lang="en-US" altLang="zh-CN" sz="2800" dirty="0" err="1" smtClean="0"/>
              <a:t>linux</a:t>
            </a:r>
            <a:r>
              <a:rPr lang="en-US" altLang="zh-CN" sz="2800" dirty="0" smtClean="0"/>
              <a:t>-</a:t>
            </a:r>
            <a:r>
              <a:rPr lang="en-US" altLang="zh-CN" sz="2800" dirty="0" err="1" smtClean="0"/>
              <a:t>gcc</a:t>
            </a:r>
            <a:endParaRPr lang="en-US" altLang="zh-CN" sz="2800" dirty="0" smtClean="0"/>
          </a:p>
          <a:p>
            <a:r>
              <a:rPr lang="en-US" altLang="zh-CN" sz="2800" dirty="0" smtClean="0"/>
              <a:t>Make</a:t>
            </a:r>
          </a:p>
          <a:p>
            <a:r>
              <a:rPr lang="en-US" altLang="zh-CN" sz="2800" dirty="0" smtClean="0"/>
              <a:t>$ tar –</a:t>
            </a:r>
            <a:r>
              <a:rPr lang="en-US" altLang="zh-CN" sz="2800" dirty="0" err="1" smtClean="0"/>
              <a:t>cvf</a:t>
            </a:r>
            <a:r>
              <a:rPr lang="en-US" altLang="zh-CN" sz="2800" dirty="0" smtClean="0"/>
              <a:t> sf.tar *</a:t>
            </a:r>
          </a:p>
          <a:p>
            <a:r>
              <a:rPr lang="en-US" altLang="zh-CN" sz="2800" dirty="0" smtClean="0"/>
              <a:t>$ </a:t>
            </a:r>
            <a:r>
              <a:rPr lang="en-US" altLang="zh-CN" sz="2800" dirty="0" err="1" smtClean="0"/>
              <a:t>scp</a:t>
            </a:r>
            <a:r>
              <a:rPr lang="en-US" altLang="zh-CN" sz="2800" dirty="0" smtClean="0"/>
              <a:t> sf.tar </a:t>
            </a:r>
            <a:r>
              <a:rPr lang="en-US" altLang="zh-CN" sz="2800" dirty="0" err="1" smtClean="0"/>
              <a:t>root@stargateip</a:t>
            </a:r>
            <a:r>
              <a:rPr lang="en-US" altLang="zh-CN" sz="2800" dirty="0" smtClean="0"/>
              <a:t>:/</a:t>
            </a:r>
          </a:p>
          <a:p>
            <a:r>
              <a:rPr lang="en-US" altLang="zh-CN" sz="2800" dirty="0" smtClean="0"/>
              <a:t>$ </a:t>
            </a:r>
            <a:r>
              <a:rPr lang="en-US" altLang="zh-CN" sz="2800" dirty="0" err="1" smtClean="0"/>
              <a:t>sf</a:t>
            </a:r>
            <a:r>
              <a:rPr lang="en-US" altLang="zh-CN" sz="2800" dirty="0" smtClean="0"/>
              <a:t> port </a:t>
            </a:r>
            <a:r>
              <a:rPr lang="en-US" altLang="zh-CN" sz="2800" dirty="0" err="1" smtClean="0"/>
              <a:t>motedevicename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baudrate</a:t>
            </a:r>
            <a:r>
              <a:rPr lang="en-US" altLang="zh-CN" sz="2800" dirty="0" smtClean="0"/>
              <a:t> (at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)</a:t>
            </a:r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Introduction of the serial forwarder </a:t>
            </a: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18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296525" y="1628800"/>
            <a:ext cx="864096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altLang="zh-CN" sz="2800" dirty="0" smtClean="0"/>
              <a:t>The serial port on the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to mote is dev/</a:t>
            </a:r>
            <a:r>
              <a:rPr lang="en-US" altLang="zh-CN" sz="2800" dirty="0" err="1" smtClean="0"/>
              <a:t>tts</a:t>
            </a:r>
            <a:r>
              <a:rPr lang="en-US" altLang="zh-CN" sz="2800" dirty="0" smtClean="0"/>
              <a:t>/2(the one to the programming board is /dev/</a:t>
            </a:r>
            <a:r>
              <a:rPr lang="en-US" altLang="zh-CN" sz="2800" dirty="0" err="1" smtClean="0"/>
              <a:t>tts</a:t>
            </a:r>
            <a:r>
              <a:rPr lang="en-US" altLang="zh-CN" sz="2800" dirty="0" smtClean="0"/>
              <a:t>/0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sf</a:t>
            </a:r>
            <a:r>
              <a:rPr lang="en-US" altLang="zh-CN" sz="2800" dirty="0" smtClean="0"/>
              <a:t>  port-on-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 mote-</a:t>
            </a:r>
            <a:r>
              <a:rPr lang="en-US" altLang="zh-CN" sz="2800" dirty="0" err="1" smtClean="0"/>
              <a:t>devicename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baudrate</a:t>
            </a:r>
            <a:endParaRPr lang="en-US" altLang="zh-CN" sz="2800" dirty="0" smtClean="0"/>
          </a:p>
          <a:p>
            <a:pPr lvl="2">
              <a:buFont typeface="Arial" pitchFamily="34" charset="0"/>
              <a:buChar char="•"/>
            </a:pPr>
            <a:r>
              <a:rPr lang="en-US" altLang="zh-CN" sz="2800" dirty="0" err="1" smtClean="0"/>
              <a:t>Sf</a:t>
            </a:r>
            <a:r>
              <a:rPr lang="en-US" altLang="zh-CN" sz="2800" dirty="0" smtClean="0"/>
              <a:t> 9002 /dev/</a:t>
            </a:r>
            <a:r>
              <a:rPr lang="en-US" altLang="zh-CN" sz="2800" dirty="0" err="1" smtClean="0"/>
              <a:t>tts</a:t>
            </a:r>
            <a:r>
              <a:rPr lang="en-US" altLang="zh-CN" sz="2800" dirty="0" smtClean="0"/>
              <a:t>/2 </a:t>
            </a:r>
            <a:r>
              <a:rPr lang="en-US" altLang="zh-CN" sz="2800" dirty="0" err="1" smtClean="0"/>
              <a:t>micaz</a:t>
            </a:r>
            <a:endParaRPr lang="en-US" altLang="zh-CN" sz="2800" dirty="0" smtClean="0"/>
          </a:p>
          <a:p>
            <a:pPr lvl="2"/>
            <a:r>
              <a:rPr lang="en-US" altLang="zh-CN" sz="2800" dirty="0" smtClean="0"/>
              <a:t>Setup a TCP server on the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, forwarded received packet from port 9002 to mote and vice versa</a:t>
            </a:r>
          </a:p>
          <a:p>
            <a:pPr lvl="2"/>
            <a:r>
              <a:rPr lang="en-US" altLang="zh-CN" sz="2800" dirty="0" smtClean="0"/>
              <a:t>Connect your host machine TCP client to the SF server port 9002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2800" dirty="0" smtClean="0"/>
              <a:t> other tools: </a:t>
            </a:r>
            <a:r>
              <a:rPr lang="en-US" altLang="zh-CN" sz="2800" dirty="0" err="1" smtClean="0"/>
              <a:t>sfsend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sflisten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seriallisten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serialsend</a:t>
            </a:r>
            <a:r>
              <a:rPr lang="en-US" altLang="zh-CN" sz="2800" dirty="0" smtClean="0"/>
              <a:t>, etc.</a:t>
            </a:r>
          </a:p>
          <a:p>
            <a:pPr lvl="2"/>
            <a:endParaRPr lang="en-US" altLang="zh-CN" sz="2800" dirty="0" smtClean="0"/>
          </a:p>
          <a:p>
            <a:pPr lvl="1"/>
            <a:endParaRPr lang="en-US" altLang="zh-CN" sz="2800" dirty="0" smtClean="0"/>
          </a:p>
          <a:p>
            <a:pPr>
              <a:buFont typeface="Arial" pitchFamily="34" charset="0"/>
              <a:buChar char="•"/>
            </a:pPr>
            <a:endParaRPr lang="en-US" altLang="zh-CN" sz="2800" dirty="0" smtClean="0"/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Hint (Look at the </a:t>
            </a:r>
            <a:r>
              <a:rPr lang="en-US" altLang="zh-CN" dirty="0" err="1" smtClean="0"/>
              <a:t>LightGame</a:t>
            </a:r>
            <a:r>
              <a:rPr lang="en-US" altLang="zh-CN" dirty="0" smtClean="0"/>
              <a:t> on the </a:t>
            </a:r>
            <a:r>
              <a:rPr lang="en-US" altLang="zh-CN" smtClean="0"/>
              <a:t>class website)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19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1583794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The hardest  part is the program of the base station mote: you need to combine </a:t>
            </a:r>
            <a:r>
              <a:rPr lang="en-US" altLang="zh-CN" sz="2800" dirty="0" err="1" smtClean="0"/>
              <a:t>EasyDissemination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EasyCollection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Basestaion</a:t>
            </a:r>
            <a:r>
              <a:rPr lang="en-US" altLang="zh-CN" sz="2800" dirty="0" smtClean="0"/>
              <a:t> (tinyos-2.1.0/apps/</a:t>
            </a:r>
            <a:r>
              <a:rPr lang="en-US" altLang="zh-CN" sz="2800" dirty="0" err="1" smtClean="0"/>
              <a:t>Basestation</a:t>
            </a:r>
            <a:r>
              <a:rPr lang="en-US" altLang="zh-CN" sz="2800" dirty="0" smtClean="0"/>
              <a:t>)  into one program. You need to be very careful about the code footprint.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You need to install serial forwarder into the </a:t>
            </a:r>
            <a:r>
              <a:rPr lang="en-US" altLang="zh-CN" sz="2800" dirty="0" err="1" smtClean="0"/>
              <a:t>stargate</a:t>
            </a:r>
            <a:r>
              <a:rPr lang="en-US" altLang="zh-CN" sz="2800" dirty="0" smtClean="0"/>
              <a:t> (it is a different architecture than x-86), serial forwarder serves as a bridge between the Internet and the mote.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dirty="0" smtClean="0"/>
              <a:t>You need the message files generated by </a:t>
            </a:r>
            <a:r>
              <a:rPr lang="en-US" altLang="zh-CN" sz="2800" dirty="0" err="1" smtClean="0"/>
              <a:t>mig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ncg</a:t>
            </a:r>
            <a:r>
              <a:rPr lang="en-US" altLang="zh-CN" sz="2800" dirty="0" smtClean="0"/>
              <a:t>  to send/collect messages from the mote network. Pull these message files to your TCP client program.</a:t>
            </a:r>
          </a:p>
          <a:p>
            <a:endParaRPr lang="zh-CN" alt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601670" y="5397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Outline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5"/>
            <a:ext cx="8229600" cy="452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CN" dirty="0" smtClean="0"/>
              <a:t>Hardware Platform</a:t>
            </a:r>
          </a:p>
          <a:p>
            <a:pPr>
              <a:spcBef>
                <a:spcPct val="0"/>
              </a:spcBef>
            </a:pPr>
            <a:r>
              <a:rPr lang="en-US" altLang="zh-CN" dirty="0" smtClean="0"/>
              <a:t>Programming Environment Setup</a:t>
            </a:r>
          </a:p>
          <a:p>
            <a:pPr>
              <a:spcBef>
                <a:spcPct val="0"/>
              </a:spcBef>
            </a:pPr>
            <a:r>
              <a:rPr lang="en-US" altLang="zh-CN" dirty="0" smtClean="0"/>
              <a:t>Wireless Setup</a:t>
            </a:r>
          </a:p>
          <a:p>
            <a:pPr>
              <a:spcBef>
                <a:spcPct val="0"/>
              </a:spcBef>
            </a:pPr>
            <a:r>
              <a:rPr lang="en-US" altLang="zh-CN" dirty="0" smtClean="0"/>
              <a:t>Connection with Motes</a:t>
            </a:r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What disseminated and collected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20</a:t>
            </a:fld>
            <a:endParaRPr lang="en-US" altLang="zh-CN" smtClean="0"/>
          </a:p>
        </p:txBody>
      </p:sp>
      <p:sp>
        <p:nvSpPr>
          <p:cNvPr id="6" name="Oval 5"/>
          <p:cNvSpPr/>
          <p:nvPr/>
        </p:nvSpPr>
        <p:spPr>
          <a:xfrm>
            <a:off x="386535" y="2843935"/>
            <a:ext cx="1125125" cy="1080120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Mote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587335" y="1673805"/>
            <a:ext cx="1125125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542330" y="4959170"/>
            <a:ext cx="1125125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7"/>
            <a:endCxn id="7" idx="2"/>
          </p:cNvCxnSpPr>
          <p:nvPr/>
        </p:nvCxnSpPr>
        <p:spPr>
          <a:xfrm rot="5400000" flipH="1" flipV="1">
            <a:off x="4072987" y="-512233"/>
            <a:ext cx="788250" cy="6240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5"/>
            <a:endCxn id="8" idx="2"/>
          </p:cNvCxnSpPr>
          <p:nvPr/>
        </p:nvCxnSpPr>
        <p:spPr>
          <a:xfrm rot="16200000" flipH="1">
            <a:off x="3577932" y="1534831"/>
            <a:ext cx="1733355" cy="61954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926595" y="4059070"/>
            <a:ext cx="6548229" cy="1800202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21144939">
            <a:off x="1332098" y="2114525"/>
            <a:ext cx="6195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Disseminate the ID value of the node which is selected to beep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21143975">
            <a:off x="1148178" y="1776674"/>
            <a:ext cx="634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 the function update within the </a:t>
            </a:r>
            <a:r>
              <a:rPr lang="en-US" dirty="0" err="1" smtClean="0"/>
              <a:t>disseminationUpdate</a:t>
            </a:r>
            <a:r>
              <a:rPr lang="en-US" dirty="0" smtClean="0"/>
              <a:t> interface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7" idx="3"/>
            <a:endCxn id="6" idx="6"/>
          </p:cNvCxnSpPr>
          <p:nvPr/>
        </p:nvCxnSpPr>
        <p:spPr>
          <a:xfrm rot="5400000">
            <a:off x="4237758" y="-130353"/>
            <a:ext cx="788250" cy="6240446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891250">
            <a:off x="481435" y="4981156"/>
            <a:ext cx="7751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Receive Changed event within the </a:t>
            </a:r>
            <a:r>
              <a:rPr lang="en-US" dirty="0" err="1" smtClean="0"/>
              <a:t>disseminationValue</a:t>
            </a:r>
            <a:r>
              <a:rPr lang="en-US" dirty="0" smtClean="0"/>
              <a:t> interface, using the get() command to obtain the light value 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891250">
            <a:off x="474753" y="5360117"/>
            <a:ext cx="5633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 light value to the base station with its own node ID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341530" y="6579350"/>
            <a:ext cx="900099" cy="1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41530" y="6309320"/>
            <a:ext cx="9001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331640" y="6174305"/>
            <a:ext cx="15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Dissemination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421650" y="6488668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417205" y="2753925"/>
            <a:ext cx="242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to beep if selected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601670" y="3248980"/>
            <a:ext cx="5355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Forward read light values to the </a:t>
            </a:r>
            <a:r>
              <a:rPr lang="en-US" dirty="0" err="1" smtClean="0"/>
              <a:t>stargate</a:t>
            </a:r>
            <a:r>
              <a:rPr lang="en-US" dirty="0" smtClean="0"/>
              <a:t>  from the network,  and forward the beeping node ID from the </a:t>
            </a:r>
            <a:r>
              <a:rPr lang="en-US" dirty="0" err="1" smtClean="0"/>
              <a:t>stargate</a:t>
            </a:r>
            <a:r>
              <a:rPr lang="en-US" dirty="0" smtClean="0"/>
              <a:t> to the network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Sample Code for Light Message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21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251520" y="1583794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#</a:t>
            </a:r>
            <a:r>
              <a:rPr lang="en-US" altLang="zh-CN" dirty="0" err="1" smtClean="0"/>
              <a:t>ifndef</a:t>
            </a:r>
            <a:r>
              <a:rPr lang="en-US" altLang="zh-CN" dirty="0" smtClean="0"/>
              <a:t> </a:t>
            </a:r>
            <a:r>
              <a:rPr lang="en-US" altLang="zh-CN" dirty="0" smtClean="0"/>
              <a:t>LIGHT_MSG_H</a:t>
            </a:r>
            <a:endParaRPr lang="en-US" altLang="zh-CN" dirty="0" smtClean="0"/>
          </a:p>
          <a:p>
            <a:r>
              <a:rPr lang="en-US" altLang="zh-CN" dirty="0" smtClean="0"/>
              <a:t>#define LIGHT_MSG</a:t>
            </a:r>
            <a:r>
              <a:rPr lang="en-US" altLang="zh-CN" dirty="0" smtClean="0"/>
              <a:t>_H</a:t>
            </a:r>
            <a:endParaRPr lang="en-US" altLang="zh-CN" dirty="0" smtClean="0"/>
          </a:p>
          <a:p>
            <a:r>
              <a:rPr lang="en-US" altLang="zh-CN" dirty="0" err="1" smtClean="0"/>
              <a:t>enum</a:t>
            </a:r>
            <a:r>
              <a:rPr lang="en-US" altLang="zh-CN" dirty="0" smtClean="0"/>
              <a:t> </a:t>
            </a:r>
            <a:r>
              <a:rPr lang="en-US" altLang="zh-CN" dirty="0" smtClean="0"/>
              <a:t>{</a:t>
            </a:r>
          </a:p>
          <a:p>
            <a:r>
              <a:rPr lang="en-US" altLang="zh-CN" dirty="0" smtClean="0"/>
              <a:t>  </a:t>
            </a:r>
            <a:r>
              <a:rPr lang="en-US" altLang="zh-CN" dirty="0" smtClean="0"/>
              <a:t>AM_LIGHT_MSG </a:t>
            </a:r>
            <a:r>
              <a:rPr lang="en-US" altLang="zh-CN" dirty="0" smtClean="0"/>
              <a:t>= </a:t>
            </a:r>
            <a:r>
              <a:rPr lang="en-US" altLang="zh-CN" dirty="0" smtClean="0"/>
              <a:t>xx  //the message type value defined by </a:t>
            </a:r>
            <a:r>
              <a:rPr lang="en-US" altLang="zh-CN" dirty="0" err="1" smtClean="0"/>
              <a:t>youself</a:t>
            </a:r>
            <a:endParaRPr lang="en-US" altLang="zh-CN" dirty="0" smtClean="0"/>
          </a:p>
          <a:p>
            <a:r>
              <a:rPr lang="en-US" altLang="zh-CN" dirty="0" smtClean="0"/>
              <a:t>};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typedef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nx_light_msg</a:t>
            </a:r>
            <a:r>
              <a:rPr lang="en-US" altLang="zh-CN" dirty="0" smtClean="0"/>
              <a:t>{</a:t>
            </a:r>
            <a:endParaRPr lang="en-US" altLang="zh-CN" dirty="0" smtClean="0"/>
          </a:p>
          <a:p>
            <a:r>
              <a:rPr lang="en-US" altLang="zh-CN" dirty="0" smtClean="0"/>
              <a:t>  nx_uint16_t </a:t>
            </a:r>
            <a:r>
              <a:rPr lang="en-US" altLang="zh-CN" dirty="0" err="1" smtClean="0"/>
              <a:t>uid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  nx_uint16_t value;</a:t>
            </a:r>
          </a:p>
          <a:p>
            <a:r>
              <a:rPr lang="en-US" altLang="zh-CN" dirty="0" smtClean="0"/>
              <a:t>} </a:t>
            </a:r>
            <a:r>
              <a:rPr lang="en-US" altLang="zh-CN" dirty="0" err="1" smtClean="0"/>
              <a:t>light_msg</a:t>
            </a:r>
            <a:r>
              <a:rPr lang="en-US" altLang="zh-CN" dirty="0" smtClean="0"/>
              <a:t>;</a:t>
            </a:r>
            <a:endParaRPr lang="en-US" altLang="zh-CN" dirty="0" smtClean="0"/>
          </a:p>
          <a:p>
            <a:r>
              <a:rPr lang="en-US" altLang="zh-CN" dirty="0" smtClean="0"/>
              <a:t>#</a:t>
            </a:r>
            <a:r>
              <a:rPr lang="en-US" altLang="zh-CN" dirty="0" err="1" smtClean="0"/>
              <a:t>endif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Sample Code for Motes (interfaces)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22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4"/>
            <a:ext cx="8640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  </a:t>
            </a:r>
          </a:p>
          <a:p>
            <a:r>
              <a:rPr lang="en-US" altLang="zh-CN" sz="1400" dirty="0" smtClean="0"/>
              <a:t>  You need to create a  mote module component using the following interfaces (for serial connection, for radio connection, for dissemination,  for collection, for system initialization, for LEDs , for Timers, and for sensors), please see attached lightgame.nc for more details</a:t>
            </a:r>
            <a:endParaRPr lang="en-US" altLang="zh-CN" sz="1400" dirty="0" smtClean="0"/>
          </a:p>
          <a:p>
            <a:r>
              <a:rPr lang="en-US" altLang="zh-CN" sz="1400" dirty="0" smtClean="0"/>
              <a:t>  uses </a:t>
            </a:r>
            <a:r>
              <a:rPr lang="en-US" altLang="zh-CN" sz="1400" dirty="0" smtClean="0"/>
              <a:t>interface CC2420Packet</a:t>
            </a:r>
            <a:r>
              <a:rPr lang="en-US" altLang="zh-CN" sz="1400" dirty="0" smtClean="0"/>
              <a:t>;  //for transmission power control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Boot</a:t>
            </a:r>
            <a:r>
              <a:rPr lang="en-US" altLang="zh-CN" sz="1400" dirty="0" smtClean="0"/>
              <a:t>; //for initialization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SplitControl</a:t>
            </a:r>
            <a:r>
              <a:rPr lang="en-US" altLang="zh-CN" sz="1400" dirty="0" smtClean="0"/>
              <a:t> as </a:t>
            </a:r>
            <a:r>
              <a:rPr lang="en-US" altLang="zh-CN" sz="1400" dirty="0" err="1" smtClean="0"/>
              <a:t>RadioControl</a:t>
            </a:r>
            <a:r>
              <a:rPr lang="en-US" altLang="zh-CN" sz="1400" dirty="0" smtClean="0"/>
              <a:t>;  // for radio control (start and stop, etc.)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StdControl</a:t>
            </a:r>
            <a:r>
              <a:rPr lang="en-US" altLang="zh-CN" sz="1400" dirty="0" smtClean="0"/>
              <a:t> as </a:t>
            </a:r>
            <a:r>
              <a:rPr lang="en-US" altLang="zh-CN" sz="1400" dirty="0" err="1" smtClean="0"/>
              <a:t>RoutingControl</a:t>
            </a:r>
            <a:r>
              <a:rPr lang="en-US" altLang="zh-CN" sz="1400" dirty="0" smtClean="0"/>
              <a:t>; //for collection tree protocol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Send</a:t>
            </a:r>
            <a:r>
              <a:rPr lang="en-US" altLang="zh-CN" sz="1400" dirty="0" smtClean="0"/>
              <a:t>;  //radio send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Leds</a:t>
            </a:r>
            <a:r>
              <a:rPr lang="en-US" altLang="zh-CN" sz="1400" dirty="0" smtClean="0"/>
              <a:t>;  //LED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Timer&lt;</a:t>
            </a:r>
            <a:r>
              <a:rPr lang="en-US" altLang="zh-CN" sz="1400" dirty="0" err="1" smtClean="0"/>
              <a:t>TMilli</a:t>
            </a:r>
            <a:r>
              <a:rPr lang="en-US" altLang="zh-CN" sz="1400" dirty="0" smtClean="0"/>
              <a:t>&gt; as Timer1</a:t>
            </a:r>
            <a:r>
              <a:rPr lang="en-US" altLang="zh-CN" sz="1400" dirty="0" smtClean="0"/>
              <a:t>; //Timer 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Timer&lt;</a:t>
            </a:r>
            <a:r>
              <a:rPr lang="en-US" altLang="zh-CN" sz="1400" dirty="0" err="1" smtClean="0"/>
              <a:t>TMilli</a:t>
            </a:r>
            <a:r>
              <a:rPr lang="en-US" altLang="zh-CN" sz="1400" dirty="0" smtClean="0"/>
              <a:t>&gt; as Timer2</a:t>
            </a:r>
            <a:r>
              <a:rPr lang="en-US" altLang="zh-CN" sz="1400" dirty="0" smtClean="0"/>
              <a:t>; //Timer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RootControl</a:t>
            </a:r>
            <a:r>
              <a:rPr lang="en-US" altLang="zh-CN" sz="1400" dirty="0" smtClean="0"/>
              <a:t>; //Base station mote control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Receive as </a:t>
            </a:r>
            <a:r>
              <a:rPr lang="en-US" altLang="zh-CN" sz="1400" dirty="0" err="1" smtClean="0"/>
              <a:t>ReceiveCollection</a:t>
            </a:r>
            <a:r>
              <a:rPr lang="en-US" altLang="zh-CN" sz="1400" dirty="0" smtClean="0"/>
              <a:t>; //radio receive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StdControl</a:t>
            </a:r>
            <a:r>
              <a:rPr lang="en-US" altLang="zh-CN" sz="1400" dirty="0" smtClean="0"/>
              <a:t> as </a:t>
            </a:r>
            <a:r>
              <a:rPr lang="en-US" altLang="zh-CN" sz="1400" dirty="0" err="1" smtClean="0"/>
              <a:t>DisseminationControl</a:t>
            </a:r>
            <a:r>
              <a:rPr lang="en-US" altLang="zh-CN" sz="1400" dirty="0" smtClean="0"/>
              <a:t>;  //dissemination control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DisseminationValue</a:t>
            </a:r>
            <a:r>
              <a:rPr lang="en-US" altLang="zh-CN" sz="1400" dirty="0" smtClean="0"/>
              <a:t>&lt;uint16_t&gt; as Value</a:t>
            </a:r>
            <a:r>
              <a:rPr lang="en-US" altLang="zh-CN" sz="1400" dirty="0" smtClean="0"/>
              <a:t>;  //dissemination values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DisseminationUpdate</a:t>
            </a:r>
            <a:r>
              <a:rPr lang="en-US" altLang="zh-CN" sz="1400" dirty="0" smtClean="0"/>
              <a:t>&lt;uint16_t&gt; as Update</a:t>
            </a:r>
            <a:r>
              <a:rPr lang="en-US" altLang="zh-CN" sz="1400" dirty="0" smtClean="0"/>
              <a:t>;  //dissemination update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Mts300Sounder as Sounder</a:t>
            </a:r>
            <a:r>
              <a:rPr lang="en-US" altLang="zh-CN" sz="1400" dirty="0" smtClean="0"/>
              <a:t>; //sounder sensor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Read&lt;uint16_t&gt; as </a:t>
            </a:r>
            <a:r>
              <a:rPr lang="en-US" altLang="zh-CN" sz="1400" dirty="0" err="1" smtClean="0"/>
              <a:t>ReadLight</a:t>
            </a:r>
            <a:r>
              <a:rPr lang="en-US" altLang="zh-CN" sz="1400" dirty="0" smtClean="0"/>
              <a:t>; //sensor read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SplitControl</a:t>
            </a:r>
            <a:r>
              <a:rPr lang="en-US" altLang="zh-CN" sz="1400" dirty="0" smtClean="0"/>
              <a:t> as </a:t>
            </a:r>
            <a:r>
              <a:rPr lang="en-US" altLang="zh-CN" sz="1400" dirty="0" err="1" smtClean="0"/>
              <a:t>SerialControl</a:t>
            </a:r>
            <a:r>
              <a:rPr lang="en-US" altLang="zh-CN" sz="1400" dirty="0" smtClean="0"/>
              <a:t>; //serial control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AMSend</a:t>
            </a:r>
            <a:r>
              <a:rPr lang="en-US" altLang="zh-CN" sz="1400" dirty="0" smtClean="0"/>
              <a:t> as </a:t>
            </a:r>
            <a:r>
              <a:rPr lang="en-US" altLang="zh-CN" sz="1400" dirty="0" err="1" smtClean="0"/>
              <a:t>UartSend</a:t>
            </a:r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am_id_t</a:t>
            </a:r>
            <a:r>
              <a:rPr lang="en-US" altLang="zh-CN" sz="1400" dirty="0" smtClean="0"/>
              <a:t> id</a:t>
            </a:r>
            <a:r>
              <a:rPr lang="en-US" altLang="zh-CN" sz="1400" dirty="0" smtClean="0"/>
              <a:t>]; //serial send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Receive as </a:t>
            </a:r>
            <a:r>
              <a:rPr lang="en-US" altLang="zh-CN" sz="1400" dirty="0" err="1" smtClean="0"/>
              <a:t>UartReceive</a:t>
            </a:r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am_id_t</a:t>
            </a:r>
            <a:r>
              <a:rPr lang="en-US" altLang="zh-CN" sz="1400" dirty="0" smtClean="0"/>
              <a:t> id</a:t>
            </a:r>
            <a:r>
              <a:rPr lang="en-US" altLang="zh-CN" sz="1400" dirty="0" smtClean="0"/>
              <a:t>]; //serial receive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Packet as </a:t>
            </a:r>
            <a:r>
              <a:rPr lang="en-US" altLang="zh-CN" sz="1400" dirty="0" err="1" smtClean="0"/>
              <a:t>UartPacket</a:t>
            </a:r>
            <a:r>
              <a:rPr lang="en-US" altLang="zh-CN" sz="1400" dirty="0" smtClean="0"/>
              <a:t>; //serial raw packet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AMPacket</a:t>
            </a:r>
            <a:r>
              <a:rPr lang="en-US" altLang="zh-CN" sz="1400" dirty="0" smtClean="0"/>
              <a:t> as </a:t>
            </a:r>
            <a:r>
              <a:rPr lang="en-US" altLang="zh-CN" sz="1400" dirty="0" err="1" smtClean="0"/>
              <a:t>UartAMPacket</a:t>
            </a:r>
            <a:r>
              <a:rPr lang="en-US" altLang="zh-CN" sz="1400" dirty="0" smtClean="0"/>
              <a:t>; //serial active message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Packet as </a:t>
            </a:r>
            <a:r>
              <a:rPr lang="en-US" altLang="zh-CN" sz="1400" dirty="0" err="1" smtClean="0"/>
              <a:t>RadioPacket</a:t>
            </a:r>
            <a:r>
              <a:rPr lang="en-US" altLang="zh-CN" sz="1400" dirty="0" smtClean="0"/>
              <a:t>; //radio packet</a:t>
            </a:r>
            <a:endParaRPr lang="en-US" altLang="zh-CN" sz="1400" dirty="0" smtClean="0"/>
          </a:p>
          <a:p>
            <a:r>
              <a:rPr lang="en-US" altLang="zh-CN" sz="1400" dirty="0" smtClean="0"/>
              <a:t>  uses interface </a:t>
            </a:r>
            <a:r>
              <a:rPr lang="en-US" altLang="zh-CN" sz="1400" dirty="0" err="1" smtClean="0"/>
              <a:t>AMPacket</a:t>
            </a:r>
            <a:r>
              <a:rPr lang="en-US" altLang="zh-CN" sz="1400" dirty="0" smtClean="0"/>
              <a:t> as </a:t>
            </a:r>
            <a:r>
              <a:rPr lang="en-US" altLang="zh-CN" sz="1400" dirty="0" err="1" smtClean="0"/>
              <a:t>RadioAMPacket</a:t>
            </a:r>
            <a:r>
              <a:rPr lang="en-US" altLang="zh-CN" sz="1400" dirty="0" smtClean="0"/>
              <a:t>; //radio active message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for Motes (interfaces wiring)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23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358770"/>
            <a:ext cx="864096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 wiring is done at lightgameappc.nc</a:t>
            </a:r>
            <a:endParaRPr lang="en-US" altLang="zh-CN" sz="1400" dirty="0" smtClean="0"/>
          </a:p>
          <a:p>
            <a:r>
              <a:rPr lang="en-US" altLang="zh-CN" sz="1100" dirty="0" smtClean="0"/>
              <a:t>configuration </a:t>
            </a:r>
            <a:r>
              <a:rPr lang="en-US" altLang="zh-CN" sz="1100" dirty="0" err="1" smtClean="0"/>
              <a:t>LightGameAppc</a:t>
            </a:r>
            <a:r>
              <a:rPr lang="en-US" altLang="zh-CN" sz="1100" dirty="0" smtClean="0"/>
              <a:t>{}</a:t>
            </a:r>
          </a:p>
          <a:p>
            <a:r>
              <a:rPr lang="en-US" altLang="zh-CN" sz="1100" dirty="0" smtClean="0"/>
              <a:t>implementation {</a:t>
            </a:r>
          </a:p>
          <a:p>
            <a:r>
              <a:rPr lang="en-US" altLang="zh-CN" sz="1100" dirty="0" smtClean="0"/>
              <a:t>  components CC2420PacketC</a:t>
            </a:r>
            <a:r>
              <a:rPr lang="en-US" altLang="zh-CN" sz="1100" dirty="0" smtClean="0"/>
              <a:t>;   </a:t>
            </a:r>
            <a:r>
              <a:rPr lang="en-US" altLang="zh-CN" sz="1100" dirty="0" smtClean="0"/>
              <a:t>components </a:t>
            </a:r>
            <a:r>
              <a:rPr lang="en-US" altLang="zh-CN" sz="1100" dirty="0" err="1" smtClean="0"/>
              <a:t>LightGameC</a:t>
            </a:r>
            <a:r>
              <a:rPr lang="en-US" altLang="zh-CN" sz="1100" dirty="0" smtClean="0"/>
              <a:t> as App</a:t>
            </a:r>
            <a:r>
              <a:rPr lang="en-US" altLang="zh-CN" sz="1100" dirty="0" smtClean="0"/>
              <a:t>;   </a:t>
            </a:r>
            <a:r>
              <a:rPr lang="en-US" altLang="zh-CN" sz="1100" dirty="0" smtClean="0"/>
              <a:t>components </a:t>
            </a:r>
            <a:r>
              <a:rPr lang="en-US" altLang="zh-CN" sz="1100" dirty="0" err="1" smtClean="0"/>
              <a:t>MainC</a:t>
            </a:r>
            <a:r>
              <a:rPr lang="en-US" altLang="zh-CN" sz="1100" dirty="0" smtClean="0"/>
              <a:t>, </a:t>
            </a:r>
            <a:r>
              <a:rPr lang="en-US" altLang="zh-CN" sz="1100" dirty="0" err="1" smtClean="0"/>
              <a:t>LedsC</a:t>
            </a:r>
            <a:r>
              <a:rPr lang="en-US" altLang="zh-CN" sz="1100" dirty="0" smtClean="0"/>
              <a:t>, </a:t>
            </a:r>
            <a:r>
              <a:rPr lang="en-US" altLang="zh-CN" sz="1100" dirty="0" err="1" smtClean="0"/>
              <a:t>ActiveMessageC</a:t>
            </a:r>
            <a:r>
              <a:rPr lang="en-US" altLang="zh-CN" sz="1100" dirty="0" smtClean="0"/>
              <a:t>;   </a:t>
            </a:r>
            <a:r>
              <a:rPr lang="en-US" altLang="zh-CN" sz="1100" dirty="0" smtClean="0"/>
              <a:t>components </a:t>
            </a:r>
            <a:r>
              <a:rPr lang="en-US" altLang="zh-CN" sz="1100" dirty="0" err="1" smtClean="0"/>
              <a:t>CollectionC</a:t>
            </a:r>
            <a:r>
              <a:rPr lang="en-US" altLang="zh-CN" sz="1100" dirty="0" smtClean="0"/>
              <a:t> as Collector;</a:t>
            </a:r>
          </a:p>
          <a:p>
            <a:r>
              <a:rPr lang="en-US" altLang="zh-CN" sz="1100" dirty="0" smtClean="0"/>
              <a:t>  components new </a:t>
            </a:r>
            <a:r>
              <a:rPr lang="en-US" altLang="zh-CN" sz="1100" dirty="0" err="1" smtClean="0"/>
              <a:t>CollectionSenderC</a:t>
            </a:r>
            <a:r>
              <a:rPr lang="en-US" altLang="zh-CN" sz="1100" dirty="0" smtClean="0"/>
              <a:t>(0xab</a:t>
            </a:r>
            <a:r>
              <a:rPr lang="en-US" altLang="zh-CN" sz="1100" dirty="0" smtClean="0"/>
              <a:t>);   </a:t>
            </a:r>
            <a:r>
              <a:rPr lang="en-US" altLang="zh-CN" sz="1100" dirty="0" smtClean="0"/>
              <a:t>components new </a:t>
            </a:r>
            <a:r>
              <a:rPr lang="en-US" altLang="zh-CN" sz="1100" dirty="0" err="1" smtClean="0"/>
              <a:t>TimerMilliC</a:t>
            </a:r>
            <a:r>
              <a:rPr lang="en-US" altLang="zh-CN" sz="1100" dirty="0" smtClean="0"/>
              <a:t>() as Timer1</a:t>
            </a:r>
            <a:r>
              <a:rPr lang="en-US" altLang="zh-CN" sz="1100" dirty="0" smtClean="0"/>
              <a:t>;   </a:t>
            </a:r>
            <a:r>
              <a:rPr lang="en-US" altLang="zh-CN" sz="1100" dirty="0" smtClean="0"/>
              <a:t>components new </a:t>
            </a:r>
            <a:r>
              <a:rPr lang="en-US" altLang="zh-CN" sz="1100" dirty="0" err="1" smtClean="0"/>
              <a:t>TimerMilliC</a:t>
            </a:r>
            <a:r>
              <a:rPr lang="en-US" altLang="zh-CN" sz="1100" dirty="0" smtClean="0"/>
              <a:t>() as Timer2;</a:t>
            </a:r>
          </a:p>
          <a:p>
            <a:r>
              <a:rPr lang="en-US" altLang="zh-CN" sz="1100" dirty="0" smtClean="0"/>
              <a:t>  components </a:t>
            </a:r>
            <a:r>
              <a:rPr lang="en-US" altLang="zh-CN" sz="1100" dirty="0" err="1" smtClean="0"/>
              <a:t>DisseminationC</a:t>
            </a:r>
            <a:r>
              <a:rPr lang="en-US" altLang="zh-CN" sz="1100" dirty="0" smtClean="0"/>
              <a:t>;   </a:t>
            </a:r>
            <a:r>
              <a:rPr lang="en-US" altLang="zh-CN" sz="1100" dirty="0" smtClean="0"/>
              <a:t>components new </a:t>
            </a:r>
            <a:r>
              <a:rPr lang="en-US" altLang="zh-CN" sz="1100" dirty="0" err="1" smtClean="0"/>
              <a:t>DisseminatorC</a:t>
            </a:r>
            <a:r>
              <a:rPr lang="en-US" altLang="zh-CN" sz="1100" dirty="0" smtClean="0"/>
              <a:t>(uint16_t, 0x1987) as Diss16C</a:t>
            </a:r>
            <a:r>
              <a:rPr lang="en-US" altLang="zh-CN" sz="1100" dirty="0" smtClean="0"/>
              <a:t>;   </a:t>
            </a:r>
            <a:r>
              <a:rPr lang="en-US" altLang="zh-CN" sz="1100" dirty="0" smtClean="0"/>
              <a:t>components </a:t>
            </a:r>
            <a:r>
              <a:rPr lang="en-US" altLang="zh-CN" sz="1100" dirty="0" err="1" smtClean="0"/>
              <a:t>SounderC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components new </a:t>
            </a:r>
            <a:r>
              <a:rPr lang="en-US" altLang="zh-CN" sz="1100" dirty="0" err="1" smtClean="0"/>
              <a:t>DemoSensorC</a:t>
            </a:r>
            <a:r>
              <a:rPr lang="en-US" altLang="zh-CN" sz="1100" dirty="0" smtClean="0"/>
              <a:t>() as Sensor</a:t>
            </a:r>
            <a:r>
              <a:rPr lang="en-US" altLang="zh-CN" sz="1100" dirty="0" smtClean="0"/>
              <a:t>;   </a:t>
            </a:r>
            <a:r>
              <a:rPr lang="en-US" altLang="zh-CN" sz="1100" dirty="0" smtClean="0"/>
              <a:t>components </a:t>
            </a:r>
            <a:r>
              <a:rPr lang="en-US" altLang="zh-CN" sz="1100" dirty="0" err="1" smtClean="0"/>
              <a:t>SerialActiveMessageC</a:t>
            </a:r>
            <a:r>
              <a:rPr lang="en-US" altLang="zh-CN" sz="1100" dirty="0" smtClean="0"/>
              <a:t> as Serial;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App.Boot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MainC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App.RadioControl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ActiveMessageC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App.RoutingControl</a:t>
            </a:r>
            <a:r>
              <a:rPr lang="en-US" altLang="zh-CN" sz="1100" dirty="0" smtClean="0"/>
              <a:t> -&gt; Collector;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App.Leds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LedsC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App.Timer1 -&gt; Timer1;</a:t>
            </a:r>
          </a:p>
          <a:p>
            <a:r>
              <a:rPr lang="en-US" altLang="zh-CN" sz="1100" dirty="0" smtClean="0"/>
              <a:t>  App.Timer2 -&gt; Timer2;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App.Send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CollectionSenderC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App.RootControl</a:t>
            </a:r>
            <a:r>
              <a:rPr lang="en-US" altLang="zh-CN" sz="1100" dirty="0" smtClean="0"/>
              <a:t> -&gt; Collector;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App.ReceiveCollection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Collector.Receive</a:t>
            </a:r>
            <a:r>
              <a:rPr lang="en-US" altLang="zh-CN" sz="1100" dirty="0" smtClean="0"/>
              <a:t>[0xab];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App.DisseminationControl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DisseminationC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App.Value</a:t>
            </a:r>
            <a:r>
              <a:rPr lang="en-US" altLang="zh-CN" sz="1100" dirty="0" smtClean="0"/>
              <a:t> -&gt; Diss16C;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App.Update</a:t>
            </a:r>
            <a:r>
              <a:rPr lang="en-US" altLang="zh-CN" sz="1100" dirty="0" smtClean="0"/>
              <a:t> -&gt; Diss16C;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App.Sounder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SounderC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App.ReadLight</a:t>
            </a:r>
            <a:r>
              <a:rPr lang="en-US" altLang="zh-CN" sz="1100" dirty="0" smtClean="0"/>
              <a:t> -&gt; Sensor;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App.SerialControl</a:t>
            </a:r>
            <a:r>
              <a:rPr lang="en-US" altLang="zh-CN" sz="1100" dirty="0" smtClean="0"/>
              <a:t> -&gt; Serial;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App.UartSend</a:t>
            </a:r>
            <a:r>
              <a:rPr lang="en-US" altLang="zh-CN" sz="1100" dirty="0" smtClean="0"/>
              <a:t> -&gt; Serial;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App.UartReceive</a:t>
            </a:r>
            <a:r>
              <a:rPr lang="en-US" altLang="zh-CN" sz="1100" dirty="0" smtClean="0"/>
              <a:t> -&gt; Serial;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App.UartPacket</a:t>
            </a:r>
            <a:r>
              <a:rPr lang="en-US" altLang="zh-CN" sz="1100" dirty="0" smtClean="0"/>
              <a:t> -&gt; Serial;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App.UartAMPacket</a:t>
            </a:r>
            <a:r>
              <a:rPr lang="en-US" altLang="zh-CN" sz="1100" dirty="0" smtClean="0"/>
              <a:t> -&gt; Serial;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App.RadioPacket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ActiveMessageC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</a:t>
            </a:r>
            <a:r>
              <a:rPr lang="en-US" altLang="zh-CN" sz="1100" dirty="0" err="1" smtClean="0"/>
              <a:t>App.RadioAMPacket</a:t>
            </a:r>
            <a:r>
              <a:rPr lang="en-US" altLang="zh-CN" sz="1100" dirty="0" smtClean="0"/>
              <a:t> -&gt; </a:t>
            </a:r>
            <a:r>
              <a:rPr lang="en-US" altLang="zh-CN" sz="1100" dirty="0" err="1" smtClean="0"/>
              <a:t>ActiveMessageC</a:t>
            </a:r>
            <a:r>
              <a:rPr lang="en-US" altLang="zh-CN" sz="1100" dirty="0" smtClean="0"/>
              <a:t>;</a:t>
            </a:r>
          </a:p>
          <a:p>
            <a:r>
              <a:rPr lang="en-US" altLang="zh-CN" sz="1100" dirty="0" smtClean="0"/>
              <a:t>  App.CC2420Packet -&gt; CC2420PacketC;</a:t>
            </a:r>
          </a:p>
          <a:p>
            <a:r>
              <a:rPr lang="en-US" altLang="zh-CN" sz="11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Sample Code for Motes (</a:t>
            </a:r>
            <a:r>
              <a:rPr lang="en-US" altLang="zh-CN" dirty="0" err="1" smtClean="0"/>
              <a:t>Makefiles</a:t>
            </a:r>
            <a:r>
              <a:rPr lang="en-US" altLang="zh-CN" dirty="0" smtClean="0"/>
              <a:t>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24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4"/>
            <a:ext cx="864096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  </a:t>
            </a:r>
          </a:p>
          <a:p>
            <a:r>
              <a:rPr lang="en-US" altLang="zh-CN" sz="1400" dirty="0" smtClean="0"/>
              <a:t>//it is within the </a:t>
            </a:r>
            <a:r>
              <a:rPr lang="en-US" altLang="zh-CN" sz="1400" dirty="0" err="1" smtClean="0"/>
              <a:t>makefile</a:t>
            </a:r>
            <a:endParaRPr lang="en-US" altLang="zh-CN" sz="1400" dirty="0" smtClean="0"/>
          </a:p>
          <a:p>
            <a:r>
              <a:rPr lang="en-US" altLang="zh-CN" sz="1400" dirty="0" smtClean="0"/>
              <a:t>COMPONENT=</a:t>
            </a:r>
            <a:r>
              <a:rPr lang="en-US" altLang="zh-CN" sz="1400" dirty="0" err="1" smtClean="0"/>
              <a:t>LightGameAppc</a:t>
            </a:r>
            <a:endParaRPr lang="en-US" altLang="zh-CN" sz="1400" dirty="0" smtClean="0"/>
          </a:p>
          <a:p>
            <a:r>
              <a:rPr lang="en-US" altLang="zh-CN" sz="1400" dirty="0" smtClean="0"/>
              <a:t>SENSORBOARD=mts300</a:t>
            </a:r>
          </a:p>
          <a:p>
            <a:r>
              <a:rPr lang="en-US" altLang="zh-CN" sz="1400" dirty="0" smtClean="0"/>
              <a:t>CFLAGS += -I$(TOSDIR)/lib/net \</a:t>
            </a:r>
          </a:p>
          <a:p>
            <a:r>
              <a:rPr lang="en-US" altLang="zh-CN" sz="1400" dirty="0" smtClean="0"/>
              <a:t>          -I$(TOSDIR)/lib/net/drip \</a:t>
            </a:r>
          </a:p>
          <a:p>
            <a:r>
              <a:rPr lang="en-US" altLang="zh-CN" sz="1400" dirty="0" smtClean="0"/>
              <a:t>          -I$(TOSDIR)/lib/net/</a:t>
            </a:r>
            <a:r>
              <a:rPr lang="en-US" altLang="zh-CN" sz="1400" dirty="0" err="1" smtClean="0"/>
              <a:t>ctp</a:t>
            </a:r>
            <a:r>
              <a:rPr lang="en-US" altLang="zh-CN" sz="1400" dirty="0" smtClean="0"/>
              <a:t> \</a:t>
            </a:r>
          </a:p>
          <a:p>
            <a:r>
              <a:rPr lang="en-US" altLang="zh-CN" sz="1400" dirty="0" smtClean="0"/>
              <a:t>          -I$(TOSDIR)/lib/net/le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BUILD_EXTRA_DEPS += </a:t>
            </a:r>
            <a:r>
              <a:rPr lang="en-US" altLang="zh-CN" sz="1400" dirty="0" err="1" smtClean="0"/>
              <a:t>LightGame.class</a:t>
            </a:r>
            <a:endParaRPr lang="en-US" altLang="zh-CN" sz="1400" dirty="0" smtClean="0"/>
          </a:p>
          <a:p>
            <a:r>
              <a:rPr lang="en-US" altLang="zh-CN" sz="1400" dirty="0" smtClean="0"/>
              <a:t>CLEAN_EXTRA = *.class LightGameMsg.java</a:t>
            </a:r>
          </a:p>
          <a:p>
            <a:endParaRPr lang="en-US" altLang="zh-CN" sz="1400" dirty="0" smtClean="0"/>
          </a:p>
          <a:p>
            <a:r>
              <a:rPr lang="en-US" altLang="zh-CN" sz="1400" dirty="0" err="1" smtClean="0"/>
              <a:t>LightGame.class</a:t>
            </a:r>
            <a:r>
              <a:rPr lang="en-US" altLang="zh-CN" sz="1400" dirty="0" smtClean="0"/>
              <a:t>: $(wildcard *.java) LightGameMsg.java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javac</a:t>
            </a:r>
            <a:r>
              <a:rPr lang="en-US" altLang="zh-CN" sz="1400" dirty="0" smtClean="0"/>
              <a:t> *.java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LightGameMsg.java: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mig</a:t>
            </a:r>
            <a:r>
              <a:rPr lang="en-US" altLang="zh-CN" sz="1400" dirty="0" smtClean="0"/>
              <a:t> java -target=null -java-</a:t>
            </a:r>
            <a:r>
              <a:rPr lang="en-US" altLang="zh-CN" sz="1400" dirty="0" err="1" smtClean="0"/>
              <a:t>classname</a:t>
            </a:r>
            <a:r>
              <a:rPr lang="en-US" altLang="zh-CN" sz="1400" dirty="0" smtClean="0"/>
              <a:t>=</a:t>
            </a:r>
            <a:r>
              <a:rPr lang="en-US" altLang="zh-CN" sz="1400" dirty="0" err="1" smtClean="0"/>
              <a:t>LightGameMsg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LightGameMsg.h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LightGameMsg</a:t>
            </a:r>
            <a:r>
              <a:rPr lang="en-US" altLang="zh-CN" sz="1400" dirty="0" smtClean="0"/>
              <a:t> -o $@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include $(MAKERULES)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for Motes (system startup)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25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4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  </a:t>
            </a:r>
          </a:p>
          <a:p>
            <a:r>
              <a:rPr lang="en-US" altLang="zh-CN" sz="1400" dirty="0" smtClean="0"/>
              <a:t>// Within the lightgame.nc, you need to start the serial and radio when the system boots up, for example,    </a:t>
            </a:r>
          </a:p>
          <a:p>
            <a:r>
              <a:rPr lang="en-US" altLang="zh-CN" sz="1400" dirty="0" smtClean="0"/>
              <a:t> </a:t>
            </a:r>
            <a:r>
              <a:rPr lang="en-US" altLang="zh-CN" sz="1400" dirty="0" smtClean="0"/>
              <a:t>event void </a:t>
            </a:r>
            <a:r>
              <a:rPr lang="en-US" altLang="zh-CN" sz="1400" dirty="0" err="1" smtClean="0"/>
              <a:t>Boot.booted</a:t>
            </a:r>
            <a:r>
              <a:rPr lang="en-US" altLang="zh-CN" sz="1400" dirty="0" smtClean="0"/>
              <a:t>() {</a:t>
            </a:r>
          </a:p>
          <a:p>
            <a:r>
              <a:rPr lang="en-US" altLang="zh-CN" sz="1400" dirty="0" smtClean="0"/>
              <a:t>   //set up UART queue, better to use a circular ring</a:t>
            </a:r>
          </a:p>
          <a:p>
            <a:r>
              <a:rPr lang="en-US" altLang="zh-CN" sz="1400" dirty="0" smtClean="0"/>
              <a:t> </a:t>
            </a:r>
            <a:r>
              <a:rPr lang="en-US" altLang="zh-CN" sz="1400" dirty="0" smtClean="0"/>
              <a:t>  //start radio and serial</a:t>
            </a:r>
            <a:endParaRPr lang="en-US" altLang="zh-CN" sz="1400" dirty="0" smtClean="0"/>
          </a:p>
          <a:p>
            <a:r>
              <a:rPr lang="en-US" altLang="zh-CN" sz="1400" dirty="0" smtClean="0"/>
              <a:t>    call </a:t>
            </a:r>
            <a:r>
              <a:rPr lang="en-US" altLang="zh-CN" sz="1400" dirty="0" err="1" smtClean="0"/>
              <a:t>RadioControl.start</a:t>
            </a:r>
            <a:r>
              <a:rPr lang="en-US" altLang="zh-CN" sz="1400" dirty="0" smtClean="0"/>
              <a:t>();</a:t>
            </a:r>
          </a:p>
          <a:p>
            <a:r>
              <a:rPr lang="en-US" altLang="zh-CN" sz="1400" dirty="0" smtClean="0"/>
              <a:t>    call </a:t>
            </a:r>
            <a:r>
              <a:rPr lang="en-US" altLang="zh-CN" sz="1400" dirty="0" err="1" smtClean="0"/>
              <a:t>SerialControl.start</a:t>
            </a:r>
            <a:r>
              <a:rPr lang="en-US" altLang="zh-CN" sz="1400" dirty="0" smtClean="0"/>
              <a:t>();</a:t>
            </a:r>
          </a:p>
          <a:p>
            <a:r>
              <a:rPr lang="en-US" altLang="zh-CN" sz="1400" dirty="0" smtClean="0"/>
              <a:t>  </a:t>
            </a:r>
            <a:r>
              <a:rPr lang="en-US" altLang="zh-CN" sz="1400" dirty="0" smtClean="0"/>
              <a:t>}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//once the radio has been started successfully, start CTP and dissemination, start</a:t>
            </a:r>
            <a:endParaRPr lang="en-US" altLang="zh-CN" sz="1400" dirty="0" smtClean="0"/>
          </a:p>
          <a:p>
            <a:r>
              <a:rPr lang="en-US" altLang="zh-CN" sz="1400" dirty="0" smtClean="0"/>
              <a:t> event void </a:t>
            </a:r>
            <a:r>
              <a:rPr lang="en-US" altLang="zh-CN" sz="1400" dirty="0" err="1" smtClean="0"/>
              <a:t>RadioControl.startDone</a:t>
            </a:r>
            <a:r>
              <a:rPr lang="en-US" altLang="zh-CN" sz="1400" dirty="0" smtClean="0"/>
              <a:t>(</a:t>
            </a:r>
            <a:r>
              <a:rPr lang="en-US" altLang="zh-CN" sz="1400" dirty="0" err="1" smtClean="0"/>
              <a:t>error_t</a:t>
            </a:r>
            <a:r>
              <a:rPr lang="en-US" altLang="zh-CN" sz="1400" dirty="0" smtClean="0"/>
              <a:t> err) {</a:t>
            </a:r>
          </a:p>
          <a:p>
            <a:r>
              <a:rPr lang="en-US" altLang="zh-CN" sz="1400" dirty="0" smtClean="0"/>
              <a:t>    if (err != SUCCESS)</a:t>
            </a:r>
          </a:p>
          <a:p>
            <a:r>
              <a:rPr lang="en-US" altLang="zh-CN" sz="1400" dirty="0" smtClean="0"/>
              <a:t>      call </a:t>
            </a:r>
            <a:r>
              <a:rPr lang="en-US" altLang="zh-CN" sz="1400" dirty="0" err="1" smtClean="0"/>
              <a:t>RadioControl.start</a:t>
            </a:r>
            <a:r>
              <a:rPr lang="en-US" altLang="zh-CN" sz="1400" dirty="0" smtClean="0"/>
              <a:t>();</a:t>
            </a:r>
          </a:p>
          <a:p>
            <a:r>
              <a:rPr lang="en-US" altLang="zh-CN" sz="1400" dirty="0" smtClean="0"/>
              <a:t>    else{</a:t>
            </a:r>
          </a:p>
          <a:p>
            <a:r>
              <a:rPr lang="en-US" altLang="zh-CN" sz="1400" dirty="0" smtClean="0"/>
              <a:t>      call </a:t>
            </a:r>
            <a:r>
              <a:rPr lang="en-US" altLang="zh-CN" sz="1400" dirty="0" err="1" smtClean="0"/>
              <a:t>RoutingControl.start</a:t>
            </a:r>
            <a:r>
              <a:rPr lang="en-US" altLang="zh-CN" sz="1400" dirty="0" smtClean="0"/>
              <a:t>();  //start CTP</a:t>
            </a:r>
            <a:endParaRPr lang="en-US" altLang="zh-CN" sz="1400" dirty="0" smtClean="0"/>
          </a:p>
          <a:p>
            <a:r>
              <a:rPr lang="en-US" altLang="zh-CN" sz="1400" dirty="0" smtClean="0"/>
              <a:t>      call </a:t>
            </a:r>
            <a:r>
              <a:rPr lang="en-US" altLang="zh-CN" sz="1400" dirty="0" err="1" smtClean="0"/>
              <a:t>DisseminationControl.start</a:t>
            </a:r>
            <a:r>
              <a:rPr lang="en-US" altLang="zh-CN" sz="1400" dirty="0" smtClean="0"/>
              <a:t>(); //start dissemination </a:t>
            </a:r>
          </a:p>
          <a:p>
            <a:r>
              <a:rPr lang="en-US" altLang="zh-CN" sz="1400" dirty="0" smtClean="0"/>
              <a:t> </a:t>
            </a:r>
            <a:r>
              <a:rPr lang="en-US" altLang="zh-CN" sz="1400" dirty="0" smtClean="0"/>
              <a:t>     //set  the node with ID=1 to be the root node of the CTP</a:t>
            </a:r>
            <a:endParaRPr lang="en-US" altLang="zh-CN" sz="1400" dirty="0" smtClean="0"/>
          </a:p>
          <a:p>
            <a:r>
              <a:rPr lang="en-US" altLang="zh-CN" sz="1400" dirty="0" smtClean="0"/>
              <a:t>      if (TOS_NODE_ID == 1){</a:t>
            </a:r>
          </a:p>
          <a:p>
            <a:r>
              <a:rPr lang="en-US" altLang="zh-CN" sz="1400" dirty="0" smtClean="0"/>
              <a:t>        call </a:t>
            </a:r>
            <a:r>
              <a:rPr lang="en-US" altLang="zh-CN" sz="1400" dirty="0" err="1" smtClean="0"/>
              <a:t>RootControl.setRoot</a:t>
            </a:r>
            <a:r>
              <a:rPr lang="en-US" altLang="zh-CN" sz="1400" dirty="0" smtClean="0"/>
              <a:t>();</a:t>
            </a:r>
          </a:p>
          <a:p>
            <a:r>
              <a:rPr lang="en-US" altLang="zh-CN" sz="1400" dirty="0" smtClean="0"/>
              <a:t>      }else{</a:t>
            </a:r>
          </a:p>
          <a:p>
            <a:r>
              <a:rPr lang="en-US" altLang="zh-CN" sz="1400" dirty="0" smtClean="0"/>
              <a:t>        call Timer2.startPeriodic(500</a:t>
            </a:r>
            <a:r>
              <a:rPr lang="en-US" altLang="zh-CN" sz="1400" dirty="0" smtClean="0"/>
              <a:t>);  // start  the timer to read light values periodically</a:t>
            </a:r>
            <a:endParaRPr lang="en-US" altLang="zh-CN" sz="1400" dirty="0" smtClean="0"/>
          </a:p>
          <a:p>
            <a:r>
              <a:rPr lang="en-US" altLang="zh-CN" sz="1400" dirty="0" smtClean="0"/>
              <a:t>      }</a:t>
            </a:r>
          </a:p>
          <a:p>
            <a:r>
              <a:rPr lang="en-US" altLang="zh-CN" sz="1400" dirty="0" smtClean="0"/>
              <a:t>    }</a:t>
            </a:r>
          </a:p>
          <a:p>
            <a:r>
              <a:rPr lang="en-US" altLang="zh-CN" sz="1400" dirty="0" smtClean="0"/>
              <a:t>  }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for Motes (receive beeping information from the base station)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26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4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  </a:t>
            </a:r>
          </a:p>
          <a:p>
            <a:r>
              <a:rPr lang="en-US" altLang="zh-CN" sz="1400" dirty="0" smtClean="0"/>
              <a:t>Within lightgame.nc.,  mote should listen to the disseminated value</a:t>
            </a:r>
          </a:p>
          <a:p>
            <a:r>
              <a:rPr lang="en-US" altLang="zh-CN" sz="1400" dirty="0" smtClean="0"/>
              <a:t>event </a:t>
            </a:r>
            <a:r>
              <a:rPr lang="en-US" altLang="zh-CN" sz="1400" dirty="0" smtClean="0"/>
              <a:t>void </a:t>
            </a:r>
            <a:r>
              <a:rPr lang="en-US" altLang="zh-CN" sz="1400" dirty="0" err="1" smtClean="0"/>
              <a:t>Value.changed</a:t>
            </a:r>
            <a:r>
              <a:rPr lang="en-US" altLang="zh-CN" sz="1400" dirty="0" smtClean="0"/>
              <a:t>() {</a:t>
            </a:r>
          </a:p>
          <a:p>
            <a:r>
              <a:rPr lang="en-US" altLang="zh-CN" sz="1400" dirty="0" smtClean="0"/>
              <a:t>    // This is triggered when the base station updates </a:t>
            </a:r>
            <a:r>
              <a:rPr lang="en-US" altLang="zh-CN" sz="1400" dirty="0" err="1" smtClean="0"/>
              <a:t>beepingNode</a:t>
            </a:r>
            <a:endParaRPr lang="en-US" altLang="zh-CN" sz="1400" dirty="0" smtClean="0"/>
          </a:p>
          <a:p>
            <a:r>
              <a:rPr lang="en-US" altLang="zh-CN" sz="1400" dirty="0" smtClean="0"/>
              <a:t>    const uint16_t* </a:t>
            </a:r>
            <a:r>
              <a:rPr lang="en-US" altLang="zh-CN" sz="1400" dirty="0" err="1" smtClean="0"/>
              <a:t>newVal</a:t>
            </a:r>
            <a:r>
              <a:rPr lang="en-US" altLang="zh-CN" sz="1400" dirty="0" smtClean="0"/>
              <a:t> = call </a:t>
            </a:r>
            <a:r>
              <a:rPr lang="en-US" altLang="zh-CN" sz="1400" dirty="0" err="1" smtClean="0"/>
              <a:t>Value.get</a:t>
            </a:r>
            <a:r>
              <a:rPr lang="en-US" altLang="zh-CN" sz="1400" dirty="0" smtClean="0"/>
              <a:t>();</a:t>
            </a:r>
          </a:p>
          <a:p>
            <a:r>
              <a:rPr lang="en-US" altLang="zh-CN" sz="1400" dirty="0" smtClean="0"/>
              <a:t>    </a:t>
            </a:r>
            <a:r>
              <a:rPr lang="en-US" altLang="zh-CN" sz="1400" dirty="0" err="1" smtClean="0"/>
              <a:t>beepid</a:t>
            </a:r>
            <a:r>
              <a:rPr lang="en-US" altLang="zh-CN" sz="1400" dirty="0" smtClean="0"/>
              <a:t> = *</a:t>
            </a:r>
            <a:r>
              <a:rPr lang="en-US" altLang="zh-CN" sz="1400" dirty="0" err="1" smtClean="0"/>
              <a:t>newVal</a:t>
            </a:r>
            <a:r>
              <a:rPr lang="en-US" altLang="zh-CN" sz="1400" dirty="0" smtClean="0"/>
              <a:t>;</a:t>
            </a:r>
          </a:p>
          <a:p>
            <a:r>
              <a:rPr lang="en-US" altLang="zh-CN" sz="1400" dirty="0" smtClean="0"/>
              <a:t>    if (TOS_NODE_ID != 1){</a:t>
            </a:r>
          </a:p>
          <a:p>
            <a:r>
              <a:rPr lang="en-US" altLang="zh-CN" sz="1400" dirty="0" smtClean="0"/>
              <a:t>      call </a:t>
            </a:r>
            <a:r>
              <a:rPr lang="en-US" altLang="zh-CN" sz="1400" dirty="0" err="1" smtClean="0"/>
              <a:t>Leds.set</a:t>
            </a:r>
            <a:r>
              <a:rPr lang="en-US" altLang="zh-CN" sz="1400" dirty="0" smtClean="0"/>
              <a:t>(</a:t>
            </a:r>
            <a:r>
              <a:rPr lang="en-US" altLang="zh-CN" sz="1400" dirty="0" err="1" smtClean="0"/>
              <a:t>beepid</a:t>
            </a:r>
            <a:r>
              <a:rPr lang="en-US" altLang="zh-CN" sz="1400" dirty="0" smtClean="0"/>
              <a:t>);</a:t>
            </a:r>
          </a:p>
          <a:p>
            <a:r>
              <a:rPr lang="en-US" altLang="zh-CN" sz="1400" dirty="0" smtClean="0"/>
              <a:t>    }</a:t>
            </a:r>
          </a:p>
          <a:p>
            <a:r>
              <a:rPr lang="en-US" altLang="zh-CN" sz="1400" dirty="0" smtClean="0"/>
              <a:t>   </a:t>
            </a:r>
          </a:p>
          <a:p>
            <a:r>
              <a:rPr lang="en-US" altLang="zh-CN" sz="1400" dirty="0" smtClean="0"/>
              <a:t>    if (</a:t>
            </a:r>
            <a:r>
              <a:rPr lang="en-US" altLang="zh-CN" sz="1400" dirty="0" err="1" smtClean="0"/>
              <a:t>beepid</a:t>
            </a:r>
            <a:r>
              <a:rPr lang="en-US" altLang="zh-CN" sz="1400" dirty="0" smtClean="0"/>
              <a:t> == TOS_NODE_ID</a:t>
            </a:r>
            <a:r>
              <a:rPr lang="en-US" altLang="zh-CN" sz="1400" dirty="0" smtClean="0"/>
              <a:t>){  //if the node is the selected node, start to beep periodically using timer1</a:t>
            </a:r>
          </a:p>
          <a:p>
            <a:r>
              <a:rPr lang="en-US" altLang="zh-CN" sz="1400" dirty="0" smtClean="0"/>
              <a:t>      </a:t>
            </a:r>
            <a:r>
              <a:rPr lang="en-US" altLang="zh-CN" sz="1400" dirty="0" smtClean="0"/>
              <a:t>call </a:t>
            </a:r>
            <a:r>
              <a:rPr lang="en-US" altLang="zh-CN" sz="1400" dirty="0" err="1" smtClean="0"/>
              <a:t>Sounder.beep</a:t>
            </a:r>
            <a:r>
              <a:rPr lang="en-US" altLang="zh-CN" sz="1400" dirty="0" smtClean="0"/>
              <a:t>(50</a:t>
            </a:r>
            <a:r>
              <a:rPr lang="en-US" altLang="zh-CN" sz="1400" dirty="0" smtClean="0"/>
              <a:t>);   </a:t>
            </a:r>
            <a:endParaRPr lang="en-US" altLang="zh-CN" sz="1400" dirty="0" smtClean="0"/>
          </a:p>
          <a:p>
            <a:r>
              <a:rPr lang="en-US" altLang="zh-CN" sz="1400" dirty="0" smtClean="0"/>
              <a:t>      call Timer1.startPeriodic(500);</a:t>
            </a:r>
          </a:p>
          <a:p>
            <a:r>
              <a:rPr lang="en-US" altLang="zh-CN" sz="1400" dirty="0" smtClean="0"/>
              <a:t>    }else{</a:t>
            </a:r>
          </a:p>
          <a:p>
            <a:r>
              <a:rPr lang="en-US" altLang="zh-CN" sz="1400" dirty="0" smtClean="0"/>
              <a:t>      call Timer1.stop();</a:t>
            </a:r>
          </a:p>
          <a:p>
            <a:r>
              <a:rPr lang="en-US" altLang="zh-CN" sz="1400" dirty="0" smtClean="0"/>
              <a:t>    }</a:t>
            </a:r>
          </a:p>
          <a:p>
            <a:r>
              <a:rPr lang="en-US" altLang="zh-CN" sz="1400" dirty="0" smtClean="0"/>
              <a:t>  </a:t>
            </a:r>
            <a:r>
              <a:rPr lang="en-US" altLang="zh-CN" sz="1400" dirty="0" smtClean="0"/>
              <a:t>}</a:t>
            </a:r>
          </a:p>
          <a:p>
            <a:endParaRPr lang="en-US" altLang="zh-CN" sz="1400" dirty="0" smtClean="0"/>
          </a:p>
          <a:p>
            <a:r>
              <a:rPr lang="en-US" altLang="zh-CN" sz="1400" dirty="0" smtClean="0"/>
              <a:t> event void Timer1.fired() </a:t>
            </a:r>
            <a:r>
              <a:rPr lang="en-US" altLang="zh-CN" sz="1400" dirty="0" smtClean="0"/>
              <a:t>{  //beep again</a:t>
            </a:r>
            <a:endParaRPr lang="en-US" altLang="zh-CN" sz="1400" dirty="0" smtClean="0"/>
          </a:p>
          <a:p>
            <a:r>
              <a:rPr lang="en-US" altLang="zh-CN" sz="1400" dirty="0" smtClean="0"/>
              <a:t>    // Start this timer when start beeping.  Should also beep here.</a:t>
            </a:r>
          </a:p>
          <a:p>
            <a:r>
              <a:rPr lang="en-US" altLang="zh-CN" sz="1400" dirty="0" smtClean="0"/>
              <a:t>    call </a:t>
            </a:r>
            <a:r>
              <a:rPr lang="en-US" altLang="zh-CN" sz="1400" dirty="0" err="1" smtClean="0"/>
              <a:t>Sounder.beep</a:t>
            </a:r>
            <a:r>
              <a:rPr lang="en-US" altLang="zh-CN" sz="1400" dirty="0" smtClean="0"/>
              <a:t>(250);</a:t>
            </a:r>
          </a:p>
          <a:p>
            <a:r>
              <a:rPr lang="en-US" altLang="zh-CN" sz="1400" dirty="0" smtClean="0"/>
              <a:t>  }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</a:t>
            </a:r>
            <a:r>
              <a:rPr lang="en-US" altLang="zh-CN" dirty="0" smtClean="0"/>
              <a:t>for Motes (</a:t>
            </a:r>
            <a:r>
              <a:rPr lang="en-US" altLang="zh-CN" dirty="0" smtClean="0"/>
              <a:t>read and send </a:t>
            </a:r>
            <a:r>
              <a:rPr lang="en-US" altLang="zh-CN" dirty="0" smtClean="0"/>
              <a:t>light </a:t>
            </a:r>
            <a:r>
              <a:rPr lang="en-US" altLang="zh-CN" dirty="0" smtClean="0"/>
              <a:t>values to the base station mote)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27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5"/>
            <a:ext cx="8640960" cy="5693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 </a:t>
            </a:r>
          </a:p>
          <a:p>
            <a:r>
              <a:rPr lang="en-US" altLang="zh-CN" sz="1200" dirty="0" smtClean="0"/>
              <a:t>Within lightgame.nc.,  mote should  report their light reading periodically</a:t>
            </a:r>
          </a:p>
          <a:p>
            <a:r>
              <a:rPr lang="en-US" altLang="zh-CN" sz="1200" dirty="0" smtClean="0"/>
              <a:t> event void Timer2.fired() </a:t>
            </a:r>
            <a:r>
              <a:rPr lang="en-US" altLang="zh-CN" sz="1200" dirty="0" smtClean="0"/>
              <a:t>{  //timer2 has been started within the </a:t>
            </a:r>
            <a:r>
              <a:rPr lang="en-US" altLang="zh-CN" sz="1200" dirty="0" err="1" smtClean="0"/>
              <a:t>radiostartdone</a:t>
            </a:r>
            <a:r>
              <a:rPr lang="en-US" altLang="zh-CN" sz="1200" dirty="0" smtClean="0"/>
              <a:t> </a:t>
            </a:r>
            <a:r>
              <a:rPr lang="en-US" altLang="zh-CN" sz="1200" dirty="0" smtClean="0"/>
              <a:t>event </a:t>
            </a:r>
            <a:endParaRPr lang="en-US" altLang="zh-CN" sz="1200" dirty="0" smtClean="0"/>
          </a:p>
          <a:p>
            <a:r>
              <a:rPr lang="en-US" altLang="zh-CN" sz="1200" dirty="0" smtClean="0"/>
              <a:t>    // </a:t>
            </a:r>
            <a:r>
              <a:rPr lang="en-US" altLang="zh-CN" sz="1200" dirty="0" smtClean="0"/>
              <a:t>to read the light value</a:t>
            </a:r>
            <a:endParaRPr lang="en-US" altLang="zh-CN" sz="1200" dirty="0" smtClean="0"/>
          </a:p>
          <a:p>
            <a:r>
              <a:rPr lang="en-US" altLang="zh-CN" sz="1200" dirty="0" smtClean="0"/>
              <a:t>    call </a:t>
            </a:r>
            <a:r>
              <a:rPr lang="en-US" altLang="zh-CN" sz="1200" dirty="0" err="1" smtClean="0"/>
              <a:t>ReadLight.read</a:t>
            </a:r>
            <a:r>
              <a:rPr lang="en-US" altLang="zh-CN" sz="1200" dirty="0" smtClean="0"/>
              <a:t>();  </a:t>
            </a:r>
          </a:p>
          <a:p>
            <a:r>
              <a:rPr lang="en-US" altLang="zh-CN" sz="1200" dirty="0" smtClean="0"/>
              <a:t>  </a:t>
            </a:r>
            <a:r>
              <a:rPr lang="en-US" altLang="zh-CN" sz="1200" dirty="0" smtClean="0"/>
              <a:t>}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//the light value is read out</a:t>
            </a:r>
            <a:endParaRPr lang="en-US" altLang="zh-CN" sz="1200" dirty="0" smtClean="0"/>
          </a:p>
          <a:p>
            <a:r>
              <a:rPr lang="en-US" altLang="zh-CN" sz="1200" dirty="0" smtClean="0"/>
              <a:t> event void </a:t>
            </a:r>
            <a:r>
              <a:rPr lang="en-US" altLang="zh-CN" sz="1200" dirty="0" err="1" smtClean="0"/>
              <a:t>ReadLight.readDone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error_t</a:t>
            </a:r>
            <a:r>
              <a:rPr lang="en-US" altLang="zh-CN" sz="1200" dirty="0" smtClean="0"/>
              <a:t> result, uint16_t data) {</a:t>
            </a:r>
          </a:p>
          <a:p>
            <a:r>
              <a:rPr lang="en-US" altLang="zh-CN" sz="1200" dirty="0" smtClean="0"/>
              <a:t>    if (result != SUCCESS){</a:t>
            </a:r>
          </a:p>
          <a:p>
            <a:r>
              <a:rPr lang="en-US" altLang="zh-CN" sz="1200" dirty="0" smtClean="0"/>
              <a:t>      data = 0xffff;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lightValue</a:t>
            </a:r>
            <a:r>
              <a:rPr lang="en-US" altLang="zh-CN" sz="1200" dirty="0" smtClean="0"/>
              <a:t> = data;</a:t>
            </a:r>
          </a:p>
          <a:p>
            <a:r>
              <a:rPr lang="en-US" altLang="zh-CN" sz="1200" dirty="0" smtClean="0"/>
              <a:t>    if (!</a:t>
            </a:r>
            <a:r>
              <a:rPr lang="en-US" altLang="zh-CN" sz="1200" dirty="0" err="1" smtClean="0"/>
              <a:t>sendBusy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  </a:t>
            </a:r>
            <a:r>
              <a:rPr lang="en-US" altLang="zh-CN" sz="1200" dirty="0" err="1" smtClean="0"/>
              <a:t>sendMessage</a:t>
            </a:r>
            <a:r>
              <a:rPr lang="en-US" altLang="zh-CN" sz="1200" dirty="0" smtClean="0"/>
              <a:t>();   //send the read value (by CTP) to the base station mote</a:t>
            </a:r>
            <a:endParaRPr lang="en-US" altLang="zh-CN" sz="1200" dirty="0" smtClean="0"/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</a:t>
            </a:r>
            <a:r>
              <a:rPr lang="en-US" altLang="zh-CN" sz="1200" dirty="0" smtClean="0"/>
              <a:t>}</a:t>
            </a:r>
          </a:p>
          <a:p>
            <a:r>
              <a:rPr lang="en-US" altLang="zh-CN" sz="1200" dirty="0" smtClean="0"/>
              <a:t> </a:t>
            </a:r>
            <a:r>
              <a:rPr lang="en-US" altLang="zh-CN" sz="1200" dirty="0" smtClean="0"/>
              <a:t>void </a:t>
            </a:r>
            <a:r>
              <a:rPr lang="en-US" altLang="zh-CN" sz="1200" dirty="0" err="1" smtClean="0"/>
              <a:t>sendMessage</a:t>
            </a:r>
            <a:r>
              <a:rPr lang="en-US" altLang="zh-CN" sz="1200" dirty="0" smtClean="0"/>
              <a:t>() {</a:t>
            </a:r>
          </a:p>
          <a:p>
            <a:r>
              <a:rPr lang="en-US" altLang="zh-CN" sz="1200" dirty="0" smtClean="0"/>
              <a:t>  </a:t>
            </a:r>
            <a:r>
              <a:rPr lang="en-US" altLang="zh-CN" sz="1200" dirty="0" err="1" smtClean="0"/>
              <a:t>light_msg</a:t>
            </a:r>
            <a:r>
              <a:rPr lang="en-US" altLang="zh-CN" sz="1200" dirty="0" smtClean="0"/>
              <a:t>*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 = (</a:t>
            </a:r>
            <a:r>
              <a:rPr lang="en-US" altLang="zh-CN" sz="1200" dirty="0" err="1" smtClean="0"/>
              <a:t>light_msg</a:t>
            </a:r>
            <a:r>
              <a:rPr lang="en-US" altLang="zh-CN" sz="1200" dirty="0" smtClean="0"/>
              <a:t>*)call </a:t>
            </a:r>
            <a:r>
              <a:rPr lang="en-US" altLang="zh-CN" sz="1200" dirty="0" err="1" smtClean="0"/>
              <a:t>Send.getPayload</a:t>
            </a:r>
            <a:r>
              <a:rPr lang="en-US" altLang="zh-CN" sz="1200" dirty="0" smtClean="0"/>
              <a:t>(&amp;packet, </a:t>
            </a:r>
            <a:r>
              <a:rPr lang="en-US" altLang="zh-CN" sz="1200" dirty="0" err="1" smtClean="0"/>
              <a:t>sizeof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light_msg</a:t>
            </a:r>
            <a:r>
              <a:rPr lang="en-US" altLang="zh-CN" sz="1200" dirty="0" smtClean="0"/>
              <a:t>));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-&gt;</a:t>
            </a:r>
            <a:r>
              <a:rPr lang="en-US" altLang="zh-CN" sz="1200" dirty="0" err="1" smtClean="0"/>
              <a:t>uid</a:t>
            </a:r>
            <a:r>
              <a:rPr lang="en-US" altLang="zh-CN" sz="1200" dirty="0" smtClean="0"/>
              <a:t> = TOS_NODE_ID</a:t>
            </a:r>
            <a:r>
              <a:rPr lang="en-US" altLang="zh-CN" sz="1200" dirty="0" smtClean="0"/>
              <a:t>;  //send with the node ID</a:t>
            </a:r>
            <a:endParaRPr lang="en-US" altLang="zh-CN" sz="1200" dirty="0" smtClean="0"/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-&gt;value = </a:t>
            </a:r>
            <a:r>
              <a:rPr lang="en-US" altLang="zh-CN" sz="1200" dirty="0" err="1" smtClean="0"/>
              <a:t>lightValue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-&gt;</a:t>
            </a:r>
            <a:r>
              <a:rPr lang="en-US" altLang="zh-CN" sz="1200" dirty="0" err="1" smtClean="0"/>
              <a:t>txpower</a:t>
            </a:r>
            <a:r>
              <a:rPr lang="en-US" altLang="zh-CN" sz="1200" dirty="0" smtClean="0"/>
              <a:t> = </a:t>
            </a:r>
            <a:r>
              <a:rPr lang="en-US" altLang="zh-CN" sz="1200" dirty="0" err="1" smtClean="0"/>
              <a:t>txpower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  call CC2420Packet.setPower(&amp;packet, </a:t>
            </a:r>
            <a:r>
              <a:rPr lang="en-US" altLang="zh-CN" sz="1200" dirty="0" err="1" smtClean="0"/>
              <a:t>txpower</a:t>
            </a:r>
            <a:r>
              <a:rPr lang="en-US" altLang="zh-CN" sz="1200" dirty="0" smtClean="0"/>
              <a:t>); (set the transmission power level)</a:t>
            </a:r>
            <a:endParaRPr lang="en-US" altLang="zh-CN" sz="1200" dirty="0" smtClean="0"/>
          </a:p>
          <a:p>
            <a:r>
              <a:rPr lang="en-US" altLang="zh-CN" sz="1200" dirty="0" smtClean="0"/>
              <a:t>    if (call </a:t>
            </a:r>
            <a:r>
              <a:rPr lang="en-US" altLang="zh-CN" sz="1200" dirty="0" err="1" smtClean="0"/>
              <a:t>Send.send</a:t>
            </a:r>
            <a:r>
              <a:rPr lang="en-US" altLang="zh-CN" sz="1200" dirty="0" smtClean="0"/>
              <a:t>(&amp;packet, </a:t>
            </a:r>
            <a:r>
              <a:rPr lang="en-US" altLang="zh-CN" sz="1200" dirty="0" err="1" smtClean="0"/>
              <a:t>sizeof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light_msg</a:t>
            </a:r>
            <a:r>
              <a:rPr lang="en-US" altLang="zh-CN" sz="1200" dirty="0" smtClean="0"/>
              <a:t>)) != SUCCESS</a:t>
            </a:r>
            <a:r>
              <a:rPr lang="en-US" altLang="zh-CN" sz="1200" dirty="0" smtClean="0"/>
              <a:t>){  //</a:t>
            </a:r>
            <a:r>
              <a:rPr lang="en-US" altLang="zh-CN" sz="1200" dirty="0" err="1" smtClean="0"/>
              <a:t>calll</a:t>
            </a:r>
            <a:r>
              <a:rPr lang="en-US" altLang="zh-CN" sz="1200" dirty="0" smtClean="0"/>
              <a:t> radio’s send </a:t>
            </a:r>
            <a:endParaRPr lang="en-US" altLang="zh-CN" sz="1200" dirty="0" smtClean="0"/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else{</a:t>
            </a:r>
          </a:p>
          <a:p>
            <a:r>
              <a:rPr lang="en-US" altLang="zh-CN" sz="1200" dirty="0" smtClean="0"/>
              <a:t>      call Leds.led2Toggle();</a:t>
            </a:r>
          </a:p>
          <a:p>
            <a:r>
              <a:rPr lang="en-US" altLang="zh-CN" sz="1200" dirty="0" smtClean="0"/>
              <a:t>      </a:t>
            </a:r>
            <a:r>
              <a:rPr lang="en-US" altLang="zh-CN" sz="1200" dirty="0" err="1" smtClean="0"/>
              <a:t>sendBusy</a:t>
            </a:r>
            <a:r>
              <a:rPr lang="en-US" altLang="zh-CN" sz="1200" dirty="0" smtClean="0"/>
              <a:t> = TRUE;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}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sz="3600" dirty="0" smtClean="0"/>
              <a:t>Sample Code </a:t>
            </a:r>
            <a:r>
              <a:rPr lang="en-US" altLang="zh-CN" sz="3600" dirty="0" smtClean="0"/>
              <a:t>for Motes </a:t>
            </a:r>
            <a:r>
              <a:rPr lang="en-US" altLang="zh-CN" sz="3600" dirty="0" smtClean="0"/>
              <a:t>(base station mote receives beeping messages from the </a:t>
            </a:r>
            <a:r>
              <a:rPr lang="en-US" altLang="zh-CN" sz="3600" dirty="0" err="1" smtClean="0"/>
              <a:t>stargate</a:t>
            </a:r>
            <a:r>
              <a:rPr lang="en-US" altLang="zh-CN" sz="3600" dirty="0" smtClean="0"/>
              <a:t>)</a:t>
            </a:r>
            <a:endParaRPr lang="en-US" altLang="zh-CN" sz="3600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28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5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 </a:t>
            </a:r>
          </a:p>
          <a:p>
            <a:r>
              <a:rPr lang="en-US" altLang="zh-CN" sz="1200" dirty="0" smtClean="0"/>
              <a:t>Within lightgame.nc.,  the base station mote  (via dissemination interface) forwards received the node ID of the node which will be beeping next to the network</a:t>
            </a:r>
          </a:p>
          <a:p>
            <a:r>
              <a:rPr lang="en-US" altLang="zh-CN" sz="1200" dirty="0" smtClean="0"/>
              <a:t> </a:t>
            </a:r>
            <a:r>
              <a:rPr lang="en-US" altLang="zh-CN" sz="1200" dirty="0" smtClean="0"/>
              <a:t>event 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 *</a:t>
            </a:r>
            <a:r>
              <a:rPr lang="en-US" altLang="zh-CN" sz="1200" dirty="0" err="1" smtClean="0"/>
              <a:t>UartReceive.receive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am_id_t</a:t>
            </a:r>
            <a:r>
              <a:rPr lang="en-US" altLang="zh-CN" sz="1200" dirty="0" smtClean="0"/>
              <a:t> id](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 *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, </a:t>
            </a:r>
            <a:r>
              <a:rPr lang="en-US" altLang="zh-CN" sz="1200" dirty="0" smtClean="0"/>
              <a:t>    </a:t>
            </a:r>
            <a:r>
              <a:rPr lang="en-US" altLang="zh-CN" sz="1200" dirty="0" smtClean="0"/>
              <a:t>void *payload, </a:t>
            </a:r>
            <a:r>
              <a:rPr lang="en-US" altLang="zh-CN" sz="1200" dirty="0" smtClean="0"/>
              <a:t>   </a:t>
            </a:r>
            <a:r>
              <a:rPr lang="en-US" altLang="zh-CN" sz="1200" dirty="0" smtClean="0"/>
              <a:t>uint8_t 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) {</a:t>
            </a:r>
          </a:p>
          <a:p>
            <a:r>
              <a:rPr lang="en-US" altLang="zh-CN" sz="1200" dirty="0" smtClean="0"/>
              <a:t>    call Leds.led2Toggle();</a:t>
            </a:r>
          </a:p>
          <a:p>
            <a:r>
              <a:rPr lang="en-US" altLang="zh-CN" sz="1200" dirty="0" smtClean="0"/>
              <a:t>    call Leds.led1Off();</a:t>
            </a:r>
          </a:p>
          <a:p>
            <a:r>
              <a:rPr lang="en-US" altLang="zh-CN" sz="1200" dirty="0" smtClean="0"/>
              <a:t>    call Leds.led0Off();</a:t>
            </a:r>
          </a:p>
          <a:p>
            <a:r>
              <a:rPr lang="en-US" altLang="zh-CN" sz="1200" dirty="0" smtClean="0"/>
              <a:t>    //call </a:t>
            </a:r>
            <a:r>
              <a:rPr lang="en-US" altLang="zh-CN" sz="1200" dirty="0" err="1" smtClean="0"/>
              <a:t>Leds.set</a:t>
            </a:r>
            <a:r>
              <a:rPr lang="en-US" altLang="zh-CN" sz="1200" dirty="0" smtClean="0"/>
              <a:t>(*(char *)payload);</a:t>
            </a:r>
          </a:p>
          <a:p>
            <a:r>
              <a:rPr lang="en-US" altLang="zh-CN" sz="1200" dirty="0" smtClean="0"/>
              <a:t>    if (*(char *)payload==0x06</a:t>
            </a:r>
            <a:r>
              <a:rPr lang="en-US" altLang="zh-CN" sz="1200" dirty="0" smtClean="0"/>
              <a:t>){  //node id is 6 (set the node id  by make </a:t>
            </a:r>
            <a:r>
              <a:rPr lang="en-US" altLang="zh-CN" sz="1200" dirty="0" err="1" smtClean="0"/>
              <a:t>micaz</a:t>
            </a:r>
            <a:r>
              <a:rPr lang="en-US" altLang="zh-CN" sz="1200" dirty="0" smtClean="0"/>
              <a:t> install.6 mib520, /dev/ttys0</a:t>
            </a:r>
            <a:endParaRPr lang="en-US" altLang="zh-CN" sz="1200" dirty="0" smtClean="0"/>
          </a:p>
          <a:p>
            <a:r>
              <a:rPr lang="en-US" altLang="zh-CN" sz="1200" dirty="0" smtClean="0"/>
              <a:t>      bid = 6;</a:t>
            </a:r>
          </a:p>
          <a:p>
            <a:r>
              <a:rPr lang="en-US" altLang="zh-CN" sz="1200" dirty="0" smtClean="0"/>
              <a:t>      call </a:t>
            </a:r>
            <a:r>
              <a:rPr lang="en-US" altLang="zh-CN" sz="1200" dirty="0" err="1" smtClean="0"/>
              <a:t>Update.change</a:t>
            </a:r>
            <a:r>
              <a:rPr lang="en-US" altLang="zh-CN" sz="1200" dirty="0" smtClean="0"/>
              <a:t>(&amp;bid);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if (*(char *)payload==0x02){</a:t>
            </a:r>
          </a:p>
          <a:p>
            <a:r>
              <a:rPr lang="en-US" altLang="zh-CN" sz="1200" dirty="0" smtClean="0"/>
              <a:t>      bid = 2;</a:t>
            </a:r>
          </a:p>
          <a:p>
            <a:r>
              <a:rPr lang="en-US" altLang="zh-CN" sz="1200" dirty="0" smtClean="0"/>
              <a:t>      call </a:t>
            </a:r>
            <a:r>
              <a:rPr lang="en-US" altLang="zh-CN" sz="1200" dirty="0" err="1" smtClean="0"/>
              <a:t>Update.change</a:t>
            </a:r>
            <a:r>
              <a:rPr lang="en-US" altLang="zh-CN" sz="1200" dirty="0" smtClean="0"/>
              <a:t>(&amp;bid);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if (*(char *)payload==0x03){</a:t>
            </a:r>
          </a:p>
          <a:p>
            <a:r>
              <a:rPr lang="en-US" altLang="zh-CN" sz="1200" dirty="0" smtClean="0"/>
              <a:t>      bid = 3;</a:t>
            </a:r>
          </a:p>
          <a:p>
            <a:r>
              <a:rPr lang="en-US" altLang="zh-CN" sz="1200" dirty="0" smtClean="0"/>
              <a:t>      call </a:t>
            </a:r>
            <a:r>
              <a:rPr lang="en-US" altLang="zh-CN" sz="1200" dirty="0" err="1" smtClean="0"/>
              <a:t>Update.change</a:t>
            </a:r>
            <a:r>
              <a:rPr lang="en-US" altLang="zh-CN" sz="1200" dirty="0" smtClean="0"/>
              <a:t>(&amp;bid);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if (*(char *)payload==0x04){</a:t>
            </a:r>
          </a:p>
          <a:p>
            <a:r>
              <a:rPr lang="en-US" altLang="zh-CN" sz="1200" dirty="0" smtClean="0"/>
              <a:t>      bid = 4;</a:t>
            </a:r>
          </a:p>
          <a:p>
            <a:r>
              <a:rPr lang="en-US" altLang="zh-CN" sz="1200" dirty="0" smtClean="0"/>
              <a:t>      call </a:t>
            </a:r>
            <a:r>
              <a:rPr lang="en-US" altLang="zh-CN" sz="1200" dirty="0" err="1" smtClean="0"/>
              <a:t>Update.change</a:t>
            </a:r>
            <a:r>
              <a:rPr lang="en-US" altLang="zh-CN" sz="1200" dirty="0" smtClean="0"/>
              <a:t>(&amp;bid);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if (*(char *)payload==0x05){</a:t>
            </a:r>
          </a:p>
          <a:p>
            <a:r>
              <a:rPr lang="en-US" altLang="zh-CN" sz="1200" dirty="0" smtClean="0"/>
              <a:t>      bid = 5;</a:t>
            </a:r>
          </a:p>
          <a:p>
            <a:r>
              <a:rPr lang="en-US" altLang="zh-CN" sz="1200" dirty="0" smtClean="0"/>
              <a:t>      call </a:t>
            </a:r>
            <a:r>
              <a:rPr lang="en-US" altLang="zh-CN" sz="1200" dirty="0" err="1" smtClean="0"/>
              <a:t>Update.change</a:t>
            </a:r>
            <a:r>
              <a:rPr lang="en-US" altLang="zh-CN" sz="1200" dirty="0" smtClean="0"/>
              <a:t>(&amp;bid);</a:t>
            </a:r>
          </a:p>
          <a:p>
            <a:r>
              <a:rPr lang="en-US" altLang="zh-CN" sz="1200" dirty="0" smtClean="0"/>
              <a:t>    }    </a:t>
            </a:r>
          </a:p>
          <a:p>
            <a:r>
              <a:rPr lang="en-US" altLang="zh-CN" sz="1200" dirty="0" smtClean="0"/>
              <a:t>    return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}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</a:t>
            </a:r>
            <a:r>
              <a:rPr lang="en-US" altLang="zh-CN" dirty="0" smtClean="0"/>
              <a:t>for Motes </a:t>
            </a:r>
            <a:r>
              <a:rPr lang="en-US" altLang="zh-CN" dirty="0" smtClean="0"/>
              <a:t>(base station mote sends light value messages to 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29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5"/>
            <a:ext cx="86409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 </a:t>
            </a:r>
          </a:p>
          <a:p>
            <a:r>
              <a:rPr lang="en-US" altLang="zh-CN" sz="1200" dirty="0" smtClean="0"/>
              <a:t>Within lightgame.nc.,  the base station node store received radio messages into the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, and forwards them one-by-one to the </a:t>
            </a:r>
            <a:r>
              <a:rPr lang="en-US" altLang="zh-CN" sz="1200" dirty="0" err="1" smtClean="0"/>
              <a:t>stargate</a:t>
            </a:r>
            <a:r>
              <a:rPr lang="en-US" altLang="zh-CN" sz="1200" dirty="0" smtClean="0"/>
              <a:t> via the serial connection)</a:t>
            </a:r>
          </a:p>
          <a:p>
            <a:r>
              <a:rPr lang="en-US" altLang="zh-CN" sz="1200" dirty="0" smtClean="0"/>
              <a:t>  event 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* </a:t>
            </a:r>
            <a:r>
              <a:rPr lang="en-US" altLang="zh-CN" sz="1200" dirty="0" err="1" smtClean="0"/>
              <a:t>ReceiveCollection.receive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*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, void* payload, uint8_t 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// This is where the collection node receives the message with </a:t>
            </a:r>
            <a:r>
              <a:rPr lang="en-US" altLang="zh-CN" sz="1200" dirty="0" err="1" smtClean="0"/>
              <a:t>nodeid</a:t>
            </a:r>
            <a:r>
              <a:rPr lang="en-US" altLang="zh-CN" sz="1200" dirty="0" smtClean="0"/>
              <a:t> and </a:t>
            </a:r>
            <a:r>
              <a:rPr lang="en-US" altLang="zh-CN" sz="1200" dirty="0" err="1" smtClean="0"/>
              <a:t>lightvalue</a:t>
            </a:r>
            <a:endParaRPr lang="en-US" altLang="zh-CN" sz="1200" dirty="0" smtClean="0"/>
          </a:p>
          <a:p>
            <a:r>
              <a:rPr lang="en-US" altLang="zh-CN" sz="1200" dirty="0" smtClean="0"/>
              <a:t>    if (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==</a:t>
            </a:r>
            <a:r>
              <a:rPr lang="en-US" altLang="zh-CN" sz="1200" dirty="0" err="1" smtClean="0"/>
              <a:t>sizeof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light_msg</a:t>
            </a:r>
            <a:r>
              <a:rPr lang="en-US" altLang="zh-CN" sz="1200" dirty="0" smtClean="0"/>
              <a:t>)){</a:t>
            </a:r>
          </a:p>
          <a:p>
            <a:r>
              <a:rPr lang="en-US" altLang="zh-CN" sz="1200" dirty="0" smtClean="0"/>
              <a:t>      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 *ret =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    call Leds.led2Toggle();</a:t>
            </a:r>
          </a:p>
          <a:p>
            <a:r>
              <a:rPr lang="en-US" altLang="zh-CN" sz="1200" dirty="0" smtClean="0"/>
              <a:t>      atomic {</a:t>
            </a:r>
          </a:p>
          <a:p>
            <a:r>
              <a:rPr lang="en-US" altLang="zh-CN" sz="1200" dirty="0" smtClean="0"/>
              <a:t>        if (!</a:t>
            </a:r>
            <a:r>
              <a:rPr lang="en-US" altLang="zh-CN" sz="1200" dirty="0" err="1" smtClean="0"/>
              <a:t>uartFull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      ret =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];</a:t>
            </a:r>
          </a:p>
          <a:p>
            <a:r>
              <a:rPr lang="en-US" altLang="zh-CN" sz="1200" dirty="0" smtClean="0"/>
              <a:t>         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] =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        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 = (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 + 1) % UART_QUEUE_LEN;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        if (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 == 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)</a:t>
            </a:r>
          </a:p>
          <a:p>
            <a:r>
              <a:rPr lang="en-US" altLang="zh-CN" sz="1200" dirty="0" smtClean="0"/>
              <a:t>            </a:t>
            </a:r>
            <a:r>
              <a:rPr lang="en-US" altLang="zh-CN" sz="1200" dirty="0" err="1" smtClean="0"/>
              <a:t>uartFull</a:t>
            </a:r>
            <a:r>
              <a:rPr lang="en-US" altLang="zh-CN" sz="1200" dirty="0" smtClean="0"/>
              <a:t> = TRUE;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        if (!</a:t>
            </a:r>
            <a:r>
              <a:rPr lang="en-US" altLang="zh-CN" sz="1200" dirty="0" err="1" smtClean="0"/>
              <a:t>uartBusy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        post </a:t>
            </a:r>
            <a:r>
              <a:rPr lang="en-US" altLang="zh-CN" sz="1200" dirty="0" err="1" smtClean="0"/>
              <a:t>uartSendTask</a:t>
            </a:r>
            <a:r>
              <a:rPr lang="en-US" altLang="zh-CN" sz="1200" dirty="0" smtClean="0"/>
              <a:t>();</a:t>
            </a:r>
          </a:p>
          <a:p>
            <a:r>
              <a:rPr lang="en-US" altLang="zh-CN" sz="1200" dirty="0" smtClean="0"/>
              <a:t>            </a:t>
            </a:r>
            <a:r>
              <a:rPr lang="en-US" altLang="zh-CN" sz="1200" dirty="0" err="1" smtClean="0"/>
              <a:t>uartBusy</a:t>
            </a:r>
            <a:r>
              <a:rPr lang="en-US" altLang="zh-CN" sz="1200" dirty="0" smtClean="0"/>
              <a:t> = TRUE;</a:t>
            </a:r>
          </a:p>
          <a:p>
            <a:r>
              <a:rPr lang="en-US" altLang="zh-CN" sz="1200" dirty="0" smtClean="0"/>
              <a:t>          }</a:t>
            </a:r>
          </a:p>
          <a:p>
            <a:r>
              <a:rPr lang="en-US" altLang="zh-CN" sz="1200" dirty="0" smtClean="0"/>
              <a:t>        }</a:t>
            </a:r>
          </a:p>
          <a:p>
            <a:r>
              <a:rPr lang="en-US" altLang="zh-CN" sz="1200" dirty="0" smtClean="0"/>
              <a:t>      }</a:t>
            </a:r>
          </a:p>
          <a:p>
            <a:r>
              <a:rPr lang="en-US" altLang="zh-CN" sz="1200" dirty="0" smtClean="0"/>
              <a:t>      return ret;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return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}</a:t>
            </a:r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Hardware</a:t>
            </a: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pic>
        <p:nvPicPr>
          <p:cNvPr id="6" name="Picture 2" descr="C:\Documents and Settings\jyi\Desktop\starga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4095" y="2663915"/>
            <a:ext cx="3580570" cy="3007875"/>
          </a:xfrm>
          <a:prstGeom prst="rect">
            <a:avLst/>
          </a:prstGeom>
          <a:noFill/>
        </p:spPr>
      </p:pic>
      <p:pic>
        <p:nvPicPr>
          <p:cNvPr id="7" name="Picture 3" descr="C:\Documents and Settings\jyi\Desktop\stargate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19" y="1358770"/>
            <a:ext cx="5085565" cy="517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Sample Code </a:t>
            </a:r>
            <a:r>
              <a:rPr lang="en-US" altLang="zh-CN" dirty="0" smtClean="0"/>
              <a:t>for Motes </a:t>
            </a:r>
            <a:r>
              <a:rPr lang="en-US" altLang="zh-CN" dirty="0" smtClean="0"/>
              <a:t>Cont.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30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5"/>
            <a:ext cx="86409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 </a:t>
            </a:r>
          </a:p>
          <a:p>
            <a:r>
              <a:rPr lang="en-US" altLang="zh-CN" sz="1200" dirty="0" smtClean="0"/>
              <a:t>Within lightgame.nc.,  the base station node store received radio messages into the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, and forwards them one-by-one to the </a:t>
            </a:r>
            <a:r>
              <a:rPr lang="en-US" altLang="zh-CN" sz="1200" dirty="0" err="1" smtClean="0"/>
              <a:t>stargate</a:t>
            </a:r>
            <a:r>
              <a:rPr lang="en-US" altLang="zh-CN" sz="1200" dirty="0" smtClean="0"/>
              <a:t> via the serial connection)</a:t>
            </a:r>
          </a:p>
          <a:p>
            <a:r>
              <a:rPr lang="en-US" altLang="zh-CN" sz="1200" dirty="0" smtClean="0"/>
              <a:t>  event 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* </a:t>
            </a:r>
            <a:r>
              <a:rPr lang="en-US" altLang="zh-CN" sz="1200" dirty="0" err="1" smtClean="0"/>
              <a:t>ReceiveCollection.receive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*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, void* payload, uint8_t 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// This is where the collection node receives the message with </a:t>
            </a:r>
            <a:r>
              <a:rPr lang="en-US" altLang="zh-CN" sz="1200" dirty="0" err="1" smtClean="0"/>
              <a:t>nodeid</a:t>
            </a:r>
            <a:r>
              <a:rPr lang="en-US" altLang="zh-CN" sz="1200" dirty="0" smtClean="0"/>
              <a:t> and </a:t>
            </a:r>
            <a:r>
              <a:rPr lang="en-US" altLang="zh-CN" sz="1200" dirty="0" err="1" smtClean="0"/>
              <a:t>lightvalue</a:t>
            </a:r>
            <a:endParaRPr lang="en-US" altLang="zh-CN" sz="1200" dirty="0" smtClean="0"/>
          </a:p>
          <a:p>
            <a:r>
              <a:rPr lang="en-US" altLang="zh-CN" sz="1200" dirty="0" smtClean="0"/>
              <a:t>    if (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==</a:t>
            </a:r>
            <a:r>
              <a:rPr lang="en-US" altLang="zh-CN" sz="1200" dirty="0" err="1" smtClean="0"/>
              <a:t>sizeof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light_msg</a:t>
            </a:r>
            <a:r>
              <a:rPr lang="en-US" altLang="zh-CN" sz="1200" dirty="0" smtClean="0"/>
              <a:t>)){</a:t>
            </a:r>
          </a:p>
          <a:p>
            <a:r>
              <a:rPr lang="en-US" altLang="zh-CN" sz="1200" dirty="0" smtClean="0"/>
              <a:t>      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 *ret =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    call Leds.led2Toggle();</a:t>
            </a:r>
          </a:p>
          <a:p>
            <a:r>
              <a:rPr lang="en-US" altLang="zh-CN" sz="1200" dirty="0" smtClean="0"/>
              <a:t>      atomic {</a:t>
            </a:r>
          </a:p>
          <a:p>
            <a:r>
              <a:rPr lang="en-US" altLang="zh-CN" sz="1200" dirty="0" smtClean="0"/>
              <a:t>        if (!</a:t>
            </a:r>
            <a:r>
              <a:rPr lang="en-US" altLang="zh-CN" sz="1200" dirty="0" err="1" smtClean="0"/>
              <a:t>uartFull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      ret =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];</a:t>
            </a:r>
          </a:p>
          <a:p>
            <a:r>
              <a:rPr lang="en-US" altLang="zh-CN" sz="1200" dirty="0" smtClean="0"/>
              <a:t>         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] =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        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 = (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 + 1) % UART_QUEUE_LEN;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        if (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 == 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)</a:t>
            </a:r>
          </a:p>
          <a:p>
            <a:r>
              <a:rPr lang="en-US" altLang="zh-CN" sz="1200" dirty="0" smtClean="0"/>
              <a:t>            </a:t>
            </a:r>
            <a:r>
              <a:rPr lang="en-US" altLang="zh-CN" sz="1200" dirty="0" err="1" smtClean="0"/>
              <a:t>uartFull</a:t>
            </a:r>
            <a:r>
              <a:rPr lang="en-US" altLang="zh-CN" sz="1200" dirty="0" smtClean="0"/>
              <a:t> = TRUE;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        if (!</a:t>
            </a:r>
            <a:r>
              <a:rPr lang="en-US" altLang="zh-CN" sz="1200" dirty="0" err="1" smtClean="0"/>
              <a:t>uartBusy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        post </a:t>
            </a:r>
            <a:r>
              <a:rPr lang="en-US" altLang="zh-CN" sz="1200" dirty="0" err="1" smtClean="0"/>
              <a:t>uartSendTask</a:t>
            </a:r>
            <a:r>
              <a:rPr lang="en-US" altLang="zh-CN" sz="1200" dirty="0" smtClean="0"/>
              <a:t>();</a:t>
            </a:r>
          </a:p>
          <a:p>
            <a:r>
              <a:rPr lang="en-US" altLang="zh-CN" sz="1200" dirty="0" smtClean="0"/>
              <a:t>            </a:t>
            </a:r>
            <a:r>
              <a:rPr lang="en-US" altLang="zh-CN" sz="1200" dirty="0" err="1" smtClean="0"/>
              <a:t>uartBusy</a:t>
            </a:r>
            <a:r>
              <a:rPr lang="en-US" altLang="zh-CN" sz="1200" dirty="0" smtClean="0"/>
              <a:t> = TRUE;</a:t>
            </a:r>
          </a:p>
          <a:p>
            <a:r>
              <a:rPr lang="en-US" altLang="zh-CN" sz="1200" dirty="0" smtClean="0"/>
              <a:t>          }</a:t>
            </a:r>
          </a:p>
          <a:p>
            <a:r>
              <a:rPr lang="en-US" altLang="zh-CN" sz="1200" dirty="0" smtClean="0"/>
              <a:t>        }</a:t>
            </a:r>
          </a:p>
          <a:p>
            <a:r>
              <a:rPr lang="en-US" altLang="zh-CN" sz="1200" dirty="0" smtClean="0"/>
              <a:t>      }</a:t>
            </a:r>
          </a:p>
          <a:p>
            <a:r>
              <a:rPr lang="en-US" altLang="zh-CN" sz="1200" dirty="0" smtClean="0"/>
              <a:t>      return ret;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return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}</a:t>
            </a:r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Motes </a:t>
            </a:r>
            <a:r>
              <a:rPr lang="en-US" altLang="zh-CN" dirty="0" smtClean="0"/>
              <a:t>(base station mote sends light value messages to 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31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5"/>
            <a:ext cx="864096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 </a:t>
            </a:r>
          </a:p>
          <a:p>
            <a:r>
              <a:rPr lang="en-US" altLang="zh-CN" sz="1200" dirty="0" smtClean="0"/>
              <a:t>Within lightgame.nc.,  the base station node store received radio messages into the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, and forwards them one-by-one to the </a:t>
            </a:r>
            <a:r>
              <a:rPr lang="en-US" altLang="zh-CN" sz="1200" dirty="0" err="1" smtClean="0"/>
              <a:t>stargate</a:t>
            </a:r>
            <a:r>
              <a:rPr lang="en-US" altLang="zh-CN" sz="1200" dirty="0" smtClean="0"/>
              <a:t> via the serial connection)</a:t>
            </a:r>
          </a:p>
          <a:p>
            <a:r>
              <a:rPr lang="en-US" altLang="zh-CN" sz="1200" dirty="0" smtClean="0"/>
              <a:t> </a:t>
            </a:r>
            <a:r>
              <a:rPr lang="en-US" altLang="zh-CN" sz="1200" dirty="0" smtClean="0"/>
              <a:t> //using a task to continually send out stored radio messages to the </a:t>
            </a:r>
            <a:r>
              <a:rPr lang="en-US" altLang="zh-CN" sz="1200" dirty="0" err="1" smtClean="0"/>
              <a:t>stargate</a:t>
            </a:r>
            <a:r>
              <a:rPr lang="en-US" altLang="zh-CN" sz="1200" dirty="0" smtClean="0"/>
              <a:t> via the serial connection</a:t>
            </a:r>
          </a:p>
          <a:p>
            <a:r>
              <a:rPr lang="en-US" altLang="zh-CN" sz="1200" dirty="0" smtClean="0"/>
              <a:t>   task void </a:t>
            </a:r>
            <a:r>
              <a:rPr lang="en-US" altLang="zh-CN" sz="1200" dirty="0" err="1" smtClean="0"/>
              <a:t>uartSendTask</a:t>
            </a:r>
            <a:r>
              <a:rPr lang="en-US" altLang="zh-CN" sz="1200" dirty="0" smtClean="0"/>
              <a:t>() {</a:t>
            </a:r>
          </a:p>
          <a:p>
            <a:r>
              <a:rPr lang="en-US" altLang="zh-CN" sz="1200" dirty="0" smtClean="0"/>
              <a:t>    uint8_t 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am_id_t</a:t>
            </a:r>
            <a:r>
              <a:rPr lang="en-US" altLang="zh-CN" sz="1200" dirty="0" smtClean="0"/>
              <a:t> id;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am_addr_t</a:t>
            </a:r>
            <a:r>
              <a:rPr lang="en-US" altLang="zh-CN" sz="1200" dirty="0" smtClean="0"/>
              <a:t> </a:t>
            </a:r>
            <a:r>
              <a:rPr lang="en-US" altLang="zh-CN" sz="1200" dirty="0" err="1" smtClean="0"/>
              <a:t>addr</a:t>
            </a:r>
            <a:r>
              <a:rPr lang="en-US" altLang="zh-CN" sz="1200" dirty="0" smtClean="0"/>
              <a:t>, </a:t>
            </a:r>
            <a:r>
              <a:rPr lang="en-US" altLang="zh-CN" sz="1200" dirty="0" err="1" smtClean="0"/>
              <a:t>src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*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    atomic</a:t>
            </a:r>
          </a:p>
          <a:p>
            <a:r>
              <a:rPr lang="en-US" altLang="zh-CN" sz="1200" dirty="0" smtClean="0"/>
              <a:t>      if (</a:t>
            </a:r>
            <a:r>
              <a:rPr lang="en-US" altLang="zh-CN" sz="1200" dirty="0" err="1" smtClean="0"/>
              <a:t>uartIn</a:t>
            </a:r>
            <a:r>
              <a:rPr lang="en-US" altLang="zh-CN" sz="1200" dirty="0" smtClean="0"/>
              <a:t> == 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 &amp;&amp; !</a:t>
            </a:r>
            <a:r>
              <a:rPr lang="en-US" altLang="zh-CN" sz="1200" dirty="0" err="1" smtClean="0"/>
              <a:t>uartFull</a:t>
            </a:r>
            <a:r>
              <a:rPr lang="en-US" altLang="zh-CN" sz="1200" dirty="0" smtClean="0"/>
              <a:t>){</a:t>
            </a:r>
          </a:p>
          <a:p>
            <a:r>
              <a:rPr lang="en-US" altLang="zh-CN" sz="1200" dirty="0" smtClean="0"/>
              <a:t>        </a:t>
            </a:r>
            <a:r>
              <a:rPr lang="en-US" altLang="zh-CN" sz="1200" dirty="0" err="1" smtClean="0"/>
              <a:t>uartBusy</a:t>
            </a:r>
            <a:r>
              <a:rPr lang="en-US" altLang="zh-CN" sz="1200" dirty="0" smtClean="0"/>
              <a:t> = FALSE;</a:t>
            </a:r>
          </a:p>
          <a:p>
            <a:r>
              <a:rPr lang="en-US" altLang="zh-CN" sz="1200" dirty="0" smtClean="0"/>
              <a:t>        return;</a:t>
            </a:r>
          </a:p>
          <a:p>
            <a:r>
              <a:rPr lang="en-US" altLang="zh-CN" sz="1200" dirty="0" smtClean="0"/>
              <a:t>      }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 =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];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tmpLen</a:t>
            </a:r>
            <a:r>
              <a:rPr lang="en-US" altLang="zh-CN" sz="1200" dirty="0" smtClean="0"/>
              <a:t> = 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 = call </a:t>
            </a:r>
            <a:r>
              <a:rPr lang="en-US" altLang="zh-CN" sz="1200" dirty="0" err="1" smtClean="0"/>
              <a:t>RadioPacket.payloadLength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);</a:t>
            </a:r>
          </a:p>
          <a:p>
            <a:r>
              <a:rPr lang="en-US" altLang="zh-CN" sz="1200" dirty="0" smtClean="0"/>
              <a:t>    id = call </a:t>
            </a:r>
            <a:r>
              <a:rPr lang="en-US" altLang="zh-CN" sz="1200" dirty="0" err="1" smtClean="0"/>
              <a:t>RadioAMPacket.type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);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addr</a:t>
            </a:r>
            <a:r>
              <a:rPr lang="en-US" altLang="zh-CN" sz="1200" dirty="0" smtClean="0"/>
              <a:t> = call </a:t>
            </a:r>
            <a:r>
              <a:rPr lang="en-US" altLang="zh-CN" sz="1200" dirty="0" err="1" smtClean="0"/>
              <a:t>RadioAMPacket.destination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);</a:t>
            </a:r>
          </a:p>
          <a:p>
            <a:r>
              <a:rPr lang="en-US" altLang="zh-CN" sz="1200" dirty="0" smtClean="0"/>
              <a:t>    </a:t>
            </a:r>
            <a:r>
              <a:rPr lang="en-US" altLang="zh-CN" sz="1200" dirty="0" err="1" smtClean="0"/>
              <a:t>src</a:t>
            </a:r>
            <a:r>
              <a:rPr lang="en-US" altLang="zh-CN" sz="1200" dirty="0" smtClean="0"/>
              <a:t> = call </a:t>
            </a:r>
            <a:r>
              <a:rPr lang="en-US" altLang="zh-CN" sz="1200" dirty="0" err="1" smtClean="0"/>
              <a:t>RadioAMPacket.source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);</a:t>
            </a:r>
          </a:p>
          <a:p>
            <a:r>
              <a:rPr lang="en-US" altLang="zh-CN" sz="1200" dirty="0" smtClean="0"/>
              <a:t>    call </a:t>
            </a:r>
            <a:r>
              <a:rPr lang="en-US" altLang="zh-CN" sz="1200" dirty="0" err="1" smtClean="0"/>
              <a:t>UartPacket.clear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);</a:t>
            </a:r>
          </a:p>
          <a:p>
            <a:r>
              <a:rPr lang="en-US" altLang="zh-CN" sz="1200" dirty="0" smtClean="0"/>
              <a:t>    call </a:t>
            </a:r>
            <a:r>
              <a:rPr lang="en-US" altLang="zh-CN" sz="1200" dirty="0" err="1" smtClean="0"/>
              <a:t>UartAMPacket.setSource</a:t>
            </a:r>
            <a:r>
              <a:rPr lang="en-US" altLang="zh-CN" sz="1200" dirty="0" smtClean="0"/>
              <a:t>(</a:t>
            </a:r>
            <a:r>
              <a:rPr lang="en-US" altLang="zh-CN" sz="1200" dirty="0" err="1" smtClean="0"/>
              <a:t>msg,src</a:t>
            </a:r>
            <a:r>
              <a:rPr lang="en-US" altLang="zh-CN" sz="1200" dirty="0" smtClean="0"/>
              <a:t>);</a:t>
            </a:r>
          </a:p>
          <a:p>
            <a:endParaRPr lang="en-US" altLang="zh-CN" sz="1200" dirty="0" smtClean="0"/>
          </a:p>
          <a:p>
            <a:r>
              <a:rPr lang="en-US" altLang="zh-CN" sz="1200" dirty="0" smtClean="0"/>
              <a:t>    if (call </a:t>
            </a:r>
            <a:r>
              <a:rPr lang="en-US" altLang="zh-CN" sz="1200" dirty="0" err="1" smtClean="0"/>
              <a:t>UartSend.send</a:t>
            </a:r>
            <a:r>
              <a:rPr lang="en-US" altLang="zh-CN" sz="1200" dirty="0" smtClean="0"/>
              <a:t>[id](</a:t>
            </a:r>
            <a:r>
              <a:rPr lang="en-US" altLang="zh-CN" sz="1200" dirty="0" err="1" smtClean="0"/>
              <a:t>addr</a:t>
            </a:r>
            <a:r>
              <a:rPr lang="en-US" altLang="zh-CN" sz="1200" dirty="0" smtClean="0"/>
              <a:t>,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], </a:t>
            </a:r>
            <a:r>
              <a:rPr lang="en-US" altLang="zh-CN" sz="1200" dirty="0" err="1" smtClean="0"/>
              <a:t>len</a:t>
            </a:r>
            <a:r>
              <a:rPr lang="en-US" altLang="zh-CN" sz="1200" dirty="0" smtClean="0"/>
              <a:t>) == SUCCESS){</a:t>
            </a:r>
          </a:p>
          <a:p>
            <a:r>
              <a:rPr lang="en-US" altLang="zh-CN" sz="1200" dirty="0" smtClean="0"/>
              <a:t>      </a:t>
            </a:r>
          </a:p>
          <a:p>
            <a:r>
              <a:rPr lang="en-US" altLang="zh-CN" sz="1200" dirty="0" smtClean="0"/>
              <a:t>    }else{</a:t>
            </a:r>
          </a:p>
          <a:p>
            <a:r>
              <a:rPr lang="en-US" altLang="zh-CN" sz="1200" dirty="0" smtClean="0"/>
              <a:t>      post </a:t>
            </a:r>
            <a:r>
              <a:rPr lang="en-US" altLang="zh-CN" sz="1200" dirty="0" err="1" smtClean="0"/>
              <a:t>uartSendTask</a:t>
            </a:r>
            <a:r>
              <a:rPr lang="en-US" altLang="zh-CN" sz="1200" dirty="0" smtClean="0"/>
              <a:t>();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}</a:t>
            </a:r>
          </a:p>
          <a:p>
            <a:r>
              <a:rPr lang="en-US" altLang="zh-CN" sz="1200" dirty="0" smtClean="0"/>
              <a:t>  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Sample Code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Motes cont.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32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5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 </a:t>
            </a:r>
          </a:p>
          <a:p>
            <a:r>
              <a:rPr lang="en-US" altLang="zh-CN" sz="1200" dirty="0" smtClean="0"/>
              <a:t>Within lightgame.nc.,  the base station node store received radio messages into the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, and forwards them one-by-one to the </a:t>
            </a:r>
            <a:r>
              <a:rPr lang="en-US" altLang="zh-CN" sz="1200" dirty="0" err="1" smtClean="0"/>
              <a:t>stargate</a:t>
            </a:r>
            <a:r>
              <a:rPr lang="en-US" altLang="zh-CN" sz="1200" dirty="0" smtClean="0"/>
              <a:t> via the serial connection)</a:t>
            </a:r>
          </a:p>
          <a:p>
            <a:r>
              <a:rPr lang="en-US" altLang="zh-CN" sz="1200" dirty="0" smtClean="0"/>
              <a:t> </a:t>
            </a:r>
            <a:r>
              <a:rPr lang="en-US" altLang="zh-CN" sz="1200" dirty="0" smtClean="0"/>
              <a:t> //using a task to continually send out stored radio messages to the </a:t>
            </a:r>
            <a:r>
              <a:rPr lang="en-US" altLang="zh-CN" sz="1200" dirty="0" err="1" smtClean="0"/>
              <a:t>stargate</a:t>
            </a:r>
            <a:r>
              <a:rPr lang="en-US" altLang="zh-CN" sz="1200" dirty="0" smtClean="0"/>
              <a:t> via the serial connection, until the circular buffer is empty</a:t>
            </a:r>
          </a:p>
          <a:p>
            <a:r>
              <a:rPr lang="en-US" altLang="zh-CN" sz="1200" dirty="0" smtClean="0"/>
              <a:t> event void </a:t>
            </a:r>
            <a:r>
              <a:rPr lang="en-US" altLang="zh-CN" sz="1200" dirty="0" err="1" smtClean="0"/>
              <a:t>UartSend.sendDone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am_id_t</a:t>
            </a:r>
            <a:r>
              <a:rPr lang="en-US" altLang="zh-CN" sz="1200" dirty="0" smtClean="0"/>
              <a:t> id](</a:t>
            </a:r>
            <a:r>
              <a:rPr lang="en-US" altLang="zh-CN" sz="1200" dirty="0" err="1" smtClean="0"/>
              <a:t>message_t</a:t>
            </a:r>
            <a:r>
              <a:rPr lang="en-US" altLang="zh-CN" sz="1200" dirty="0" smtClean="0"/>
              <a:t>* 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, </a:t>
            </a:r>
            <a:r>
              <a:rPr lang="en-US" altLang="zh-CN" sz="1200" dirty="0" err="1" smtClean="0"/>
              <a:t>error_t</a:t>
            </a:r>
            <a:r>
              <a:rPr lang="en-US" altLang="zh-CN" sz="1200" dirty="0" smtClean="0"/>
              <a:t> err){</a:t>
            </a:r>
          </a:p>
          <a:p>
            <a:r>
              <a:rPr lang="en-US" altLang="zh-CN" sz="1200" dirty="0" smtClean="0"/>
              <a:t>    if (err != SUCCESS){</a:t>
            </a:r>
          </a:p>
          <a:p>
            <a:r>
              <a:rPr lang="en-US" altLang="zh-CN" sz="1200" dirty="0" smtClean="0"/>
              <a:t>    }else{</a:t>
            </a:r>
          </a:p>
          <a:p>
            <a:r>
              <a:rPr lang="en-US" altLang="zh-CN" sz="1200" dirty="0" smtClean="0"/>
              <a:t>      atomic</a:t>
            </a:r>
          </a:p>
          <a:p>
            <a:r>
              <a:rPr lang="en-US" altLang="zh-CN" sz="1200" dirty="0" smtClean="0"/>
              <a:t>        if (</a:t>
            </a:r>
            <a:r>
              <a:rPr lang="en-US" altLang="zh-CN" sz="1200" dirty="0" err="1" smtClean="0"/>
              <a:t>msg</a:t>
            </a:r>
            <a:r>
              <a:rPr lang="en-US" altLang="zh-CN" sz="1200" dirty="0" smtClean="0"/>
              <a:t> == </a:t>
            </a:r>
            <a:r>
              <a:rPr lang="en-US" altLang="zh-CN" sz="1200" dirty="0" err="1" smtClean="0"/>
              <a:t>uartQueue</a:t>
            </a:r>
            <a:r>
              <a:rPr lang="en-US" altLang="zh-CN" sz="1200" dirty="0" smtClean="0"/>
              <a:t>[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]){</a:t>
            </a:r>
          </a:p>
          <a:p>
            <a:r>
              <a:rPr lang="en-US" altLang="zh-CN" sz="1200" dirty="0" smtClean="0"/>
              <a:t>          if (++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 &gt;= UART_QUEUE_LEN)</a:t>
            </a:r>
          </a:p>
          <a:p>
            <a:r>
              <a:rPr lang="en-US" altLang="zh-CN" sz="1200" dirty="0" smtClean="0"/>
              <a:t>            </a:t>
            </a:r>
            <a:r>
              <a:rPr lang="en-US" altLang="zh-CN" sz="1200" dirty="0" err="1" smtClean="0"/>
              <a:t>uartOut</a:t>
            </a:r>
            <a:r>
              <a:rPr lang="en-US" altLang="zh-CN" sz="1200" dirty="0" smtClean="0"/>
              <a:t> = 0;</a:t>
            </a:r>
          </a:p>
          <a:p>
            <a:r>
              <a:rPr lang="en-US" altLang="zh-CN" sz="1200" dirty="0" smtClean="0"/>
              <a:t>          if (</a:t>
            </a:r>
            <a:r>
              <a:rPr lang="en-US" altLang="zh-CN" sz="1200" dirty="0" err="1" smtClean="0"/>
              <a:t>uartFull</a:t>
            </a:r>
            <a:r>
              <a:rPr lang="en-US" altLang="zh-CN" sz="1200" dirty="0" smtClean="0"/>
              <a:t>)</a:t>
            </a:r>
          </a:p>
          <a:p>
            <a:r>
              <a:rPr lang="en-US" altLang="zh-CN" sz="1200" dirty="0" smtClean="0"/>
              <a:t>            </a:t>
            </a:r>
            <a:r>
              <a:rPr lang="en-US" altLang="zh-CN" sz="1200" dirty="0" err="1" smtClean="0"/>
              <a:t>uartFull</a:t>
            </a:r>
            <a:r>
              <a:rPr lang="en-US" altLang="zh-CN" sz="1200" dirty="0" smtClean="0"/>
              <a:t> = FALSE; </a:t>
            </a:r>
          </a:p>
          <a:p>
            <a:r>
              <a:rPr lang="en-US" altLang="zh-CN" sz="1200" dirty="0" smtClean="0"/>
              <a:t>        }</a:t>
            </a:r>
          </a:p>
          <a:p>
            <a:r>
              <a:rPr lang="en-US" altLang="zh-CN" sz="1200" dirty="0" smtClean="0"/>
              <a:t>    }</a:t>
            </a:r>
          </a:p>
          <a:p>
            <a:r>
              <a:rPr lang="en-US" altLang="zh-CN" sz="1200" dirty="0" smtClean="0"/>
              <a:t>    post </a:t>
            </a:r>
            <a:r>
              <a:rPr lang="en-US" altLang="zh-CN" sz="1200" dirty="0" err="1" smtClean="0"/>
              <a:t>uartSendTask</a:t>
            </a:r>
            <a:r>
              <a:rPr lang="en-US" altLang="zh-CN" sz="1200" dirty="0" smtClean="0"/>
              <a:t>();</a:t>
            </a:r>
          </a:p>
          <a:p>
            <a:r>
              <a:rPr lang="en-US" altLang="zh-CN" sz="1200" dirty="0" smtClean="0"/>
              <a:t>  }</a:t>
            </a:r>
          </a:p>
          <a:p>
            <a:r>
              <a:rPr lang="en-US" altLang="zh-CN" sz="1200" dirty="0" smtClean="0"/>
              <a:t>}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/Mote/</a:t>
            </a:r>
            <a:r>
              <a:rPr lang="en-US" altLang="zh-CN" dirty="0" err="1" smtClean="0"/>
              <a:t>HostPC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33</a:t>
            </a:fld>
            <a:endParaRPr lang="en-US" altLang="zh-CN" smtClean="0"/>
          </a:p>
        </p:txBody>
      </p:sp>
      <p:sp>
        <p:nvSpPr>
          <p:cNvPr id="6" name="Oval 5"/>
          <p:cNvSpPr/>
          <p:nvPr/>
        </p:nvSpPr>
        <p:spPr>
          <a:xfrm>
            <a:off x="566555" y="1583795"/>
            <a:ext cx="1125125" cy="1080120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Mote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896925" y="1583795"/>
            <a:ext cx="1125125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Stargate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272300" y="1583795"/>
            <a:ext cx="1125125" cy="10801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HostPC</a:t>
            </a:r>
            <a:r>
              <a:rPr lang="en-US" dirty="0" smtClean="0">
                <a:solidFill>
                  <a:schemeClr val="tx1"/>
                </a:solidFill>
              </a:rPr>
              <a:t> (at VM)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6"/>
            <a:endCxn id="7" idx="2"/>
          </p:cNvCxnSpPr>
          <p:nvPr/>
        </p:nvCxnSpPr>
        <p:spPr>
          <a:xfrm>
            <a:off x="1691680" y="2123855"/>
            <a:ext cx="220524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22050" y="2123855"/>
            <a:ext cx="220524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56865" y="2708920"/>
            <a:ext cx="26672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a SF (cross-compiled)</a:t>
            </a:r>
          </a:p>
          <a:p>
            <a:r>
              <a:rPr lang="en-US" dirty="0" smtClean="0"/>
              <a:t> at the </a:t>
            </a:r>
            <a:r>
              <a:rPr lang="en-US" dirty="0" err="1" smtClean="0"/>
              <a:t>stargate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Which is connected to the</a:t>
            </a:r>
          </a:p>
          <a:p>
            <a:pPr marL="0" lvl="2"/>
            <a:r>
              <a:rPr lang="en-US" dirty="0" smtClean="0"/>
              <a:t>SF at the </a:t>
            </a:r>
            <a:r>
              <a:rPr lang="en-US" dirty="0" err="1" smtClean="0"/>
              <a:t>hostPC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63559" y="2753925"/>
            <a:ext cx="27921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a SF at the </a:t>
            </a:r>
            <a:r>
              <a:rPr lang="en-US" dirty="0" err="1" smtClean="0"/>
              <a:t>hostPC</a:t>
            </a:r>
            <a:r>
              <a:rPr lang="en-US" dirty="0" smtClean="0"/>
              <a:t>, </a:t>
            </a:r>
          </a:p>
          <a:p>
            <a:r>
              <a:rPr lang="en-US" dirty="0" smtClean="0"/>
              <a:t>Write your own Java/C </a:t>
            </a:r>
          </a:p>
          <a:p>
            <a:r>
              <a:rPr lang="en-US" dirty="0" smtClean="0"/>
              <a:t>Control application, which</a:t>
            </a:r>
          </a:p>
          <a:p>
            <a:r>
              <a:rPr lang="en-US" dirty="0" smtClean="0"/>
              <a:t>Connecting to the SF on the</a:t>
            </a:r>
          </a:p>
          <a:p>
            <a:r>
              <a:rPr lang="en-US" dirty="0" err="1" smtClean="0"/>
              <a:t>hostPC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21650" y="3834045"/>
            <a:ext cx="4831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altLang="zh-CN" sz="2800" dirty="0" err="1" smtClean="0"/>
              <a:t>Sf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stargateport</a:t>
            </a:r>
            <a:r>
              <a:rPr lang="en-US" altLang="zh-CN" sz="2800" dirty="0" smtClean="0"/>
              <a:t> /dev/</a:t>
            </a:r>
            <a:r>
              <a:rPr lang="en-US" altLang="zh-CN" sz="2800" dirty="0" err="1" smtClean="0"/>
              <a:t>tts</a:t>
            </a:r>
            <a:r>
              <a:rPr lang="en-US" altLang="zh-CN" sz="2800" dirty="0" smtClean="0"/>
              <a:t>/2 </a:t>
            </a:r>
            <a:r>
              <a:rPr lang="en-US" altLang="zh-CN" sz="2800" dirty="0" err="1" smtClean="0"/>
              <a:t>micaz</a:t>
            </a:r>
            <a:endParaRPr lang="en-US" altLang="zh-CN" sz="28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1196625" y="4329100"/>
            <a:ext cx="7072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altLang="zh-CN" sz="2800" dirty="0" err="1" smtClean="0"/>
              <a:t>Sf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hostPCPORT</a:t>
            </a:r>
            <a:r>
              <a:rPr lang="en-US" altLang="zh-CN" sz="2800" dirty="0" smtClean="0"/>
              <a:t> </a:t>
            </a:r>
            <a:r>
              <a:rPr lang="en-US" sz="2800" dirty="0" err="1" smtClean="0"/>
              <a:t>sf@stargateHOST:stargatePORT</a:t>
            </a:r>
            <a:r>
              <a:rPr lang="en-US" sz="2800" dirty="0" smtClean="0"/>
              <a:t> </a:t>
            </a:r>
            <a:endParaRPr lang="en-US" altLang="zh-CN" sz="28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656565" y="5769260"/>
            <a:ext cx="7740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Read this page for more information: http</a:t>
            </a:r>
            <a:r>
              <a:rPr lang="en-US" dirty="0" smtClean="0"/>
              <a:t>://docs.tinyos.net/index.php/Mote-PC_serial_communication_and_SerialForwarder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36909" y="4824155"/>
            <a:ext cx="880709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altLang="zh-CN" sz="2800" dirty="0" smtClean="0"/>
              <a:t>Remember your </a:t>
            </a:r>
            <a:r>
              <a:rPr lang="en-US" altLang="zh-CN" sz="2800" dirty="0" err="1" smtClean="0"/>
              <a:t>hostPC</a:t>
            </a:r>
            <a:r>
              <a:rPr lang="en-US" altLang="zh-CN" sz="2800" dirty="0" smtClean="0"/>
              <a:t> is the Virtual Machine, </a:t>
            </a:r>
          </a:p>
          <a:p>
            <a:pPr marL="0" lvl="2"/>
            <a:r>
              <a:rPr lang="en-US" altLang="zh-CN" sz="2800" dirty="0" smtClean="0"/>
              <a:t>Otherwise, you need to copy tinyos.jar to the host machine</a:t>
            </a: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for the </a:t>
            </a:r>
            <a:r>
              <a:rPr lang="en-US" altLang="zh-CN" dirty="0" err="1" smtClean="0"/>
              <a:t>hostPC</a:t>
            </a:r>
            <a:r>
              <a:rPr lang="en-US" altLang="zh-CN" dirty="0" smtClean="0"/>
              <a:t> game control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34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041023"/>
            <a:ext cx="86409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import </a:t>
            </a:r>
            <a:r>
              <a:rPr lang="en-US" sz="1200" dirty="0" err="1" smtClean="0"/>
              <a:t>net.tinyos.message</a:t>
            </a:r>
            <a:r>
              <a:rPr lang="en-US" sz="1200" dirty="0" smtClean="0"/>
              <a:t>.*;       </a:t>
            </a:r>
            <a:endParaRPr lang="en-US" sz="1200" dirty="0" smtClean="0"/>
          </a:p>
          <a:p>
            <a:r>
              <a:rPr lang="en-US" sz="1200" dirty="0" smtClean="0"/>
              <a:t>import </a:t>
            </a:r>
            <a:r>
              <a:rPr lang="en-US" sz="1200" dirty="0" err="1" smtClean="0"/>
              <a:t>net.tinyos.packet</a:t>
            </a:r>
            <a:r>
              <a:rPr lang="en-US" sz="1200" dirty="0" smtClean="0"/>
              <a:t>.*;</a:t>
            </a:r>
          </a:p>
          <a:p>
            <a:r>
              <a:rPr lang="en-US" sz="1200" dirty="0" smtClean="0"/>
              <a:t>import </a:t>
            </a:r>
            <a:r>
              <a:rPr lang="en-US" sz="1200" dirty="0" err="1" smtClean="0"/>
              <a:t>net.tinyos.util</a:t>
            </a:r>
            <a:r>
              <a:rPr lang="en-US" sz="1200" dirty="0" smtClean="0"/>
              <a:t>.*;</a:t>
            </a:r>
          </a:p>
          <a:p>
            <a:r>
              <a:rPr lang="en-US" sz="1200" dirty="0" smtClean="0"/>
              <a:t>import </a:t>
            </a:r>
            <a:r>
              <a:rPr lang="en-US" sz="1200" dirty="0" err="1" smtClean="0"/>
              <a:t>java.util</a:t>
            </a:r>
            <a:r>
              <a:rPr lang="en-US" sz="1200" dirty="0" smtClean="0"/>
              <a:t>.*;</a:t>
            </a:r>
          </a:p>
          <a:p>
            <a:r>
              <a:rPr lang="en-US" sz="1200" dirty="0" smtClean="0"/>
              <a:t>import java.io.*;</a:t>
            </a:r>
          </a:p>
          <a:p>
            <a:endParaRPr lang="en-US" sz="1200" dirty="0" smtClean="0"/>
          </a:p>
          <a:p>
            <a:r>
              <a:rPr lang="en-US" sz="1200" dirty="0" smtClean="0"/>
              <a:t>public class </a:t>
            </a:r>
            <a:r>
              <a:rPr lang="en-US" sz="1200" dirty="0" err="1" smtClean="0"/>
              <a:t>LightGame</a:t>
            </a:r>
            <a:r>
              <a:rPr lang="en-US" sz="1200" dirty="0" smtClean="0"/>
              <a:t> implements </a:t>
            </a:r>
            <a:r>
              <a:rPr lang="en-US" sz="1200" dirty="0" err="1" smtClean="0"/>
              <a:t>MessageListener</a:t>
            </a:r>
            <a:r>
              <a:rPr lang="en-US" sz="1200" dirty="0" smtClean="0"/>
              <a:t> {</a:t>
            </a:r>
          </a:p>
          <a:p>
            <a:r>
              <a:rPr lang="en-US" sz="1200" dirty="0" smtClean="0"/>
              <a:t>    private </a:t>
            </a:r>
            <a:r>
              <a:rPr lang="en-US" sz="1200" dirty="0" err="1" smtClean="0"/>
              <a:t>MoteIF</a:t>
            </a:r>
            <a:r>
              <a:rPr lang="en-US" sz="1200" dirty="0" smtClean="0"/>
              <a:t> </a:t>
            </a:r>
            <a:r>
              <a:rPr lang="en-US" sz="1200" dirty="0" err="1" smtClean="0"/>
              <a:t>moteIF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public </a:t>
            </a:r>
            <a:r>
              <a:rPr lang="en-US" sz="1200" dirty="0" err="1" smtClean="0"/>
              <a:t>LightGame</a:t>
            </a:r>
            <a:r>
              <a:rPr lang="en-US" sz="1200" dirty="0" smtClean="0"/>
              <a:t>(</a:t>
            </a:r>
            <a:r>
              <a:rPr lang="en-US" sz="1200" dirty="0" err="1" smtClean="0"/>
              <a:t>MoteIF</a:t>
            </a:r>
            <a:r>
              <a:rPr lang="en-US" sz="1200" dirty="0" smtClean="0"/>
              <a:t> </a:t>
            </a:r>
            <a:r>
              <a:rPr lang="en-US" sz="1200" dirty="0" err="1" smtClean="0"/>
              <a:t>moteIF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this.moteIF</a:t>
            </a:r>
            <a:r>
              <a:rPr lang="en-US" sz="1200" dirty="0" smtClean="0"/>
              <a:t> = </a:t>
            </a:r>
            <a:r>
              <a:rPr lang="en-US" sz="1200" dirty="0" err="1" smtClean="0"/>
              <a:t>moteIF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this.moteIF.registerListener</a:t>
            </a:r>
            <a:r>
              <a:rPr lang="en-US" sz="1200" dirty="0" smtClean="0"/>
              <a:t>(new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(), this);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  </a:t>
            </a:r>
            <a:r>
              <a:rPr lang="en-US" sz="1200" dirty="0" smtClean="0"/>
              <a:t>public void </a:t>
            </a:r>
            <a:r>
              <a:rPr lang="en-US" sz="1200" dirty="0" err="1" smtClean="0"/>
              <a:t>sendPackets</a:t>
            </a:r>
            <a:r>
              <a:rPr lang="en-US" sz="1200" dirty="0" smtClean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 payload = new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id = </a:t>
            </a:r>
            <a:r>
              <a:rPr lang="en-US" sz="1200" dirty="0" err="1" smtClean="0"/>
              <a:t>rng.nextInt</a:t>
            </a:r>
            <a:r>
              <a:rPr lang="en-US" sz="1200" dirty="0" smtClean="0"/>
              <a:t>(4);</a:t>
            </a:r>
          </a:p>
          <a:p>
            <a:r>
              <a:rPr lang="en-US" sz="1200" dirty="0" smtClean="0"/>
              <a:t>    try {</a:t>
            </a:r>
          </a:p>
          <a:p>
            <a:r>
              <a:rPr lang="en-US" sz="1200" dirty="0" smtClean="0"/>
              <a:t>      while (true) {</a:t>
            </a:r>
          </a:p>
          <a:p>
            <a:r>
              <a:rPr lang="en-US" sz="1200" dirty="0" smtClean="0"/>
              <a:t>	    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("Sending packet " + counter);</a:t>
            </a:r>
          </a:p>
          <a:p>
            <a:r>
              <a:rPr lang="en-US" sz="1200" dirty="0" smtClean="0"/>
              <a:t>	     </a:t>
            </a:r>
            <a:r>
              <a:rPr lang="en-US" sz="1200" dirty="0" err="1" smtClean="0"/>
              <a:t>payload.set_uid</a:t>
            </a:r>
            <a:r>
              <a:rPr lang="en-US" sz="1200" dirty="0" smtClean="0"/>
              <a:t>(id);</a:t>
            </a:r>
          </a:p>
          <a:p>
            <a:r>
              <a:rPr lang="en-US" sz="1200" dirty="0" smtClean="0"/>
              <a:t>	     </a:t>
            </a:r>
            <a:r>
              <a:rPr lang="en-US" sz="1200" dirty="0" err="1" smtClean="0"/>
              <a:t>moteIF.send</a:t>
            </a:r>
            <a:r>
              <a:rPr lang="en-US" sz="1200" dirty="0" smtClean="0"/>
              <a:t>(0, payload);</a:t>
            </a:r>
          </a:p>
          <a:p>
            <a:r>
              <a:rPr lang="en-US" sz="1200" dirty="0" smtClean="0"/>
              <a:t>                                id = </a:t>
            </a:r>
            <a:r>
              <a:rPr lang="en-US" sz="1200" dirty="0" err="1" smtClean="0"/>
              <a:t>rng.nextInt</a:t>
            </a:r>
            <a:r>
              <a:rPr lang="en-US" sz="1200" dirty="0" smtClean="0"/>
              <a:t>(4);</a:t>
            </a:r>
          </a:p>
          <a:p>
            <a:r>
              <a:rPr lang="en-US" sz="1200" dirty="0" smtClean="0"/>
              <a:t>	     try {</a:t>
            </a:r>
            <a:r>
              <a:rPr lang="en-US" sz="1200" dirty="0" err="1" smtClean="0"/>
              <a:t>Thread.sleep</a:t>
            </a:r>
            <a:r>
              <a:rPr lang="en-US" sz="1200" dirty="0" smtClean="0"/>
              <a:t>(1000);}</a:t>
            </a:r>
          </a:p>
          <a:p>
            <a:r>
              <a:rPr lang="en-US" sz="1200" dirty="0" smtClean="0"/>
              <a:t>	         catch (</a:t>
            </a:r>
            <a:r>
              <a:rPr lang="en-US" sz="1200" dirty="0" err="1" smtClean="0"/>
              <a:t>InterruptedException</a:t>
            </a:r>
            <a:r>
              <a:rPr lang="en-US" sz="1200" dirty="0" smtClean="0"/>
              <a:t> exception) {}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  catch (</a:t>
            </a:r>
            <a:r>
              <a:rPr lang="en-US" sz="1200" dirty="0" err="1" smtClean="0"/>
              <a:t>IOException</a:t>
            </a:r>
            <a:r>
              <a:rPr lang="en-US" sz="1200" dirty="0" smtClean="0"/>
              <a:t> exception) {</a:t>
            </a:r>
          </a:p>
          <a:p>
            <a:r>
              <a:rPr lang="en-US" sz="1200" dirty="0" smtClean="0"/>
              <a:t>      </a:t>
            </a:r>
            <a:r>
              <a:rPr lang="en-US" sz="1200" dirty="0" err="1" smtClean="0"/>
              <a:t>System.err.println</a:t>
            </a:r>
            <a:r>
              <a:rPr lang="en-US" sz="1200" dirty="0" smtClean="0"/>
              <a:t>("Exception thrown when sending packets. Exiting.");</a:t>
            </a:r>
          </a:p>
          <a:p>
            <a:r>
              <a:rPr lang="en-US" sz="1200" dirty="0" smtClean="0"/>
              <a:t>      </a:t>
            </a:r>
            <a:r>
              <a:rPr lang="en-US" sz="1200" dirty="0" err="1" smtClean="0"/>
              <a:t>System.err.println</a:t>
            </a:r>
            <a:r>
              <a:rPr lang="en-US" sz="1200" dirty="0" smtClean="0"/>
              <a:t>(exception);</a:t>
            </a:r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}</a:t>
            </a:r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for the </a:t>
            </a:r>
            <a:r>
              <a:rPr lang="en-US" altLang="zh-CN" dirty="0" err="1" smtClean="0"/>
              <a:t>hostPC</a:t>
            </a:r>
            <a:r>
              <a:rPr lang="en-US" altLang="zh-CN" dirty="0" smtClean="0"/>
              <a:t> game control (look at TestSerial.java for sample)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35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358770"/>
            <a:ext cx="864096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import </a:t>
            </a:r>
            <a:r>
              <a:rPr lang="en-US" sz="1200" dirty="0" err="1" smtClean="0"/>
              <a:t>net.tinyos.message</a:t>
            </a:r>
            <a:r>
              <a:rPr lang="en-US" sz="1200" dirty="0" smtClean="0"/>
              <a:t>.*;       </a:t>
            </a:r>
            <a:endParaRPr lang="en-US" sz="1200" dirty="0" smtClean="0"/>
          </a:p>
          <a:p>
            <a:r>
              <a:rPr lang="en-US" sz="1200" dirty="0" smtClean="0"/>
              <a:t>import </a:t>
            </a:r>
            <a:r>
              <a:rPr lang="en-US" sz="1200" dirty="0" err="1" smtClean="0"/>
              <a:t>net.tinyos.packet</a:t>
            </a:r>
            <a:r>
              <a:rPr lang="en-US" sz="1200" dirty="0" smtClean="0"/>
              <a:t>.*;</a:t>
            </a:r>
          </a:p>
          <a:p>
            <a:r>
              <a:rPr lang="en-US" sz="1200" dirty="0" smtClean="0"/>
              <a:t>import </a:t>
            </a:r>
            <a:r>
              <a:rPr lang="en-US" sz="1200" dirty="0" err="1" smtClean="0"/>
              <a:t>net.tinyos.util</a:t>
            </a:r>
            <a:r>
              <a:rPr lang="en-US" sz="1200" dirty="0" smtClean="0"/>
              <a:t>.*;</a:t>
            </a:r>
          </a:p>
          <a:p>
            <a:r>
              <a:rPr lang="en-US" sz="1200" dirty="0" smtClean="0"/>
              <a:t>import </a:t>
            </a:r>
            <a:r>
              <a:rPr lang="en-US" sz="1200" dirty="0" err="1" smtClean="0"/>
              <a:t>java.util</a:t>
            </a:r>
            <a:r>
              <a:rPr lang="en-US" sz="1200" dirty="0" smtClean="0"/>
              <a:t>.*;</a:t>
            </a:r>
          </a:p>
          <a:p>
            <a:r>
              <a:rPr lang="en-US" sz="1200" dirty="0" smtClean="0"/>
              <a:t>import java.io.*;</a:t>
            </a:r>
          </a:p>
          <a:p>
            <a:endParaRPr lang="en-US" sz="1200" dirty="0" smtClean="0"/>
          </a:p>
          <a:p>
            <a:r>
              <a:rPr lang="en-US" sz="1200" dirty="0" smtClean="0"/>
              <a:t>public class </a:t>
            </a:r>
            <a:r>
              <a:rPr lang="en-US" sz="1200" dirty="0" err="1" smtClean="0"/>
              <a:t>LightGame</a:t>
            </a:r>
            <a:r>
              <a:rPr lang="en-US" sz="1200" dirty="0" smtClean="0"/>
              <a:t> implements </a:t>
            </a:r>
            <a:r>
              <a:rPr lang="en-US" sz="1200" dirty="0" err="1" smtClean="0"/>
              <a:t>MessageListener</a:t>
            </a:r>
            <a:r>
              <a:rPr lang="en-US" sz="1200" dirty="0" smtClean="0"/>
              <a:t> {</a:t>
            </a:r>
          </a:p>
          <a:p>
            <a:r>
              <a:rPr lang="en-US" sz="1200" dirty="0" smtClean="0"/>
              <a:t>    private </a:t>
            </a:r>
            <a:r>
              <a:rPr lang="en-US" sz="1200" dirty="0" err="1" smtClean="0"/>
              <a:t>MoteIF</a:t>
            </a:r>
            <a:r>
              <a:rPr lang="en-US" sz="1200" dirty="0" smtClean="0"/>
              <a:t> </a:t>
            </a:r>
            <a:r>
              <a:rPr lang="en-US" sz="1200" dirty="0" err="1" smtClean="0"/>
              <a:t>moteIF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public </a:t>
            </a:r>
            <a:r>
              <a:rPr lang="en-US" sz="1200" dirty="0" err="1" smtClean="0"/>
              <a:t>LightGame</a:t>
            </a:r>
            <a:r>
              <a:rPr lang="en-US" sz="1200" dirty="0" smtClean="0"/>
              <a:t>(</a:t>
            </a:r>
            <a:r>
              <a:rPr lang="en-US" sz="1200" dirty="0" err="1" smtClean="0"/>
              <a:t>MoteIF</a:t>
            </a:r>
            <a:r>
              <a:rPr lang="en-US" sz="1200" dirty="0" smtClean="0"/>
              <a:t> </a:t>
            </a:r>
            <a:r>
              <a:rPr lang="en-US" sz="1200" dirty="0" err="1" smtClean="0"/>
              <a:t>moteIF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this.moteIF</a:t>
            </a:r>
            <a:r>
              <a:rPr lang="en-US" sz="1200" dirty="0" smtClean="0"/>
              <a:t> = </a:t>
            </a:r>
            <a:r>
              <a:rPr lang="en-US" sz="1200" dirty="0" err="1" smtClean="0"/>
              <a:t>moteIF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this.moteIF.registerListener</a:t>
            </a:r>
            <a:r>
              <a:rPr lang="en-US" sz="1200" dirty="0" smtClean="0"/>
              <a:t>(new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(), this);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  </a:t>
            </a:r>
            <a:r>
              <a:rPr lang="en-US" sz="1200" dirty="0" smtClean="0"/>
              <a:t>public void </a:t>
            </a:r>
            <a:r>
              <a:rPr lang="en-US" sz="1200" dirty="0" err="1" smtClean="0"/>
              <a:t>sendPackets</a:t>
            </a:r>
            <a:r>
              <a:rPr lang="en-US" sz="1200" dirty="0" smtClean="0"/>
              <a:t>()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 payload = new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id = </a:t>
            </a:r>
            <a:r>
              <a:rPr lang="en-US" sz="1200" dirty="0" err="1" smtClean="0"/>
              <a:t>rng.nextInt</a:t>
            </a:r>
            <a:r>
              <a:rPr lang="en-US" sz="1200" dirty="0" smtClean="0"/>
              <a:t>(4);</a:t>
            </a:r>
          </a:p>
          <a:p>
            <a:r>
              <a:rPr lang="en-US" sz="1200" dirty="0" smtClean="0"/>
              <a:t>    try {</a:t>
            </a:r>
          </a:p>
          <a:p>
            <a:r>
              <a:rPr lang="en-US" sz="1200" dirty="0" smtClean="0"/>
              <a:t>      while (true) {</a:t>
            </a:r>
          </a:p>
          <a:p>
            <a:r>
              <a:rPr lang="en-US" sz="1200" dirty="0" smtClean="0"/>
              <a:t>	    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("Sending packet " + counter);</a:t>
            </a:r>
          </a:p>
          <a:p>
            <a:r>
              <a:rPr lang="en-US" sz="1200" dirty="0" smtClean="0"/>
              <a:t>	     </a:t>
            </a:r>
            <a:r>
              <a:rPr lang="en-US" sz="1200" dirty="0" err="1" smtClean="0"/>
              <a:t>payload.set_uid</a:t>
            </a:r>
            <a:r>
              <a:rPr lang="en-US" sz="1200" dirty="0" smtClean="0"/>
              <a:t>(id);</a:t>
            </a:r>
          </a:p>
          <a:p>
            <a:r>
              <a:rPr lang="en-US" sz="1200" dirty="0" smtClean="0"/>
              <a:t>	     </a:t>
            </a:r>
            <a:r>
              <a:rPr lang="en-US" sz="1200" dirty="0" err="1" smtClean="0"/>
              <a:t>moteIF.send</a:t>
            </a:r>
            <a:r>
              <a:rPr lang="en-US" sz="1200" dirty="0" smtClean="0"/>
              <a:t>(0, payload);</a:t>
            </a:r>
          </a:p>
          <a:p>
            <a:r>
              <a:rPr lang="en-US" sz="1200" dirty="0" smtClean="0"/>
              <a:t>                               //add your control logic here… id = </a:t>
            </a:r>
            <a:r>
              <a:rPr lang="en-US" sz="1200" dirty="0" err="1" smtClean="0"/>
              <a:t>rng.nextInt</a:t>
            </a:r>
            <a:r>
              <a:rPr lang="en-US" sz="1200" dirty="0" smtClean="0"/>
              <a:t>(4);</a:t>
            </a:r>
          </a:p>
          <a:p>
            <a:r>
              <a:rPr lang="en-US" sz="1200" dirty="0" smtClean="0"/>
              <a:t>	     try {</a:t>
            </a:r>
            <a:r>
              <a:rPr lang="en-US" sz="1200" dirty="0" err="1" smtClean="0"/>
              <a:t>Thread.sleep</a:t>
            </a:r>
            <a:r>
              <a:rPr lang="en-US" sz="1200" dirty="0" smtClean="0"/>
              <a:t>(1000);}</a:t>
            </a:r>
          </a:p>
          <a:p>
            <a:r>
              <a:rPr lang="en-US" sz="1200" dirty="0" smtClean="0"/>
              <a:t>	         catch (</a:t>
            </a:r>
            <a:r>
              <a:rPr lang="en-US" sz="1200" dirty="0" err="1" smtClean="0"/>
              <a:t>InterruptedException</a:t>
            </a:r>
            <a:r>
              <a:rPr lang="en-US" sz="1200" dirty="0" smtClean="0"/>
              <a:t> exception) {}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  catch (</a:t>
            </a:r>
            <a:r>
              <a:rPr lang="en-US" sz="1200" dirty="0" err="1" smtClean="0"/>
              <a:t>IOException</a:t>
            </a:r>
            <a:r>
              <a:rPr lang="en-US" sz="1200" dirty="0" smtClean="0"/>
              <a:t> exception) {</a:t>
            </a:r>
          </a:p>
          <a:p>
            <a:r>
              <a:rPr lang="en-US" sz="1200" dirty="0" smtClean="0"/>
              <a:t>      </a:t>
            </a:r>
            <a:r>
              <a:rPr lang="en-US" sz="1200" dirty="0" err="1" smtClean="0"/>
              <a:t>System.err.println</a:t>
            </a:r>
            <a:r>
              <a:rPr lang="en-US" sz="1200" dirty="0" smtClean="0"/>
              <a:t>("Exception thrown when sending packets. Exiting.");</a:t>
            </a:r>
          </a:p>
          <a:p>
            <a:r>
              <a:rPr lang="en-US" sz="1200" dirty="0" smtClean="0"/>
              <a:t>      </a:t>
            </a:r>
            <a:r>
              <a:rPr lang="en-US" sz="1200" dirty="0" err="1" smtClean="0"/>
              <a:t>System.err.println</a:t>
            </a:r>
            <a:r>
              <a:rPr lang="en-US" sz="1200" dirty="0" smtClean="0"/>
              <a:t>(exception);</a:t>
            </a:r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}</a:t>
            </a:r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for the </a:t>
            </a:r>
            <a:r>
              <a:rPr lang="en-US" altLang="zh-CN" dirty="0" err="1" smtClean="0"/>
              <a:t>hostPC</a:t>
            </a:r>
            <a:r>
              <a:rPr lang="en-US" altLang="zh-CN" dirty="0" smtClean="0"/>
              <a:t> game control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36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313765"/>
            <a:ext cx="8640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public void </a:t>
            </a:r>
            <a:r>
              <a:rPr lang="en-US" sz="1200" dirty="0" err="1" smtClean="0"/>
              <a:t>messageReceived</a:t>
            </a:r>
            <a:r>
              <a:rPr lang="en-US" sz="1200" dirty="0" smtClean="0"/>
              <a:t>(</a:t>
            </a:r>
            <a:r>
              <a:rPr lang="en-US" sz="1200" dirty="0" err="1" smtClean="0"/>
              <a:t>int</a:t>
            </a:r>
            <a:r>
              <a:rPr lang="en-US" sz="1200" dirty="0" smtClean="0"/>
              <a:t> to, Message </a:t>
            </a:r>
            <a:r>
              <a:rPr lang="en-US" sz="1200" dirty="0" err="1" smtClean="0"/>
              <a:t>message</a:t>
            </a:r>
            <a:r>
              <a:rPr lang="en-US" sz="1200" dirty="0" smtClean="0"/>
              <a:t>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 </a:t>
            </a:r>
            <a:r>
              <a:rPr lang="en-US" sz="1200" dirty="0" err="1" smtClean="0"/>
              <a:t>msg</a:t>
            </a:r>
            <a:r>
              <a:rPr lang="en-US" sz="1200" dirty="0" smtClean="0"/>
              <a:t> = (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)message;</a:t>
            </a:r>
          </a:p>
          <a:p>
            <a:r>
              <a:rPr lang="en-US" sz="1200" dirty="0" smtClean="0"/>
              <a:t>    //put more information to display here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("Received packet from node " + </a:t>
            </a:r>
            <a:r>
              <a:rPr lang="en-US" sz="1200" dirty="0" err="1" smtClean="0"/>
              <a:t>msg.get_uid</a:t>
            </a:r>
            <a:r>
              <a:rPr lang="en-US" sz="1200" dirty="0" smtClean="0"/>
              <a:t>());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  </a:t>
            </a:r>
          </a:p>
          <a:p>
            <a:r>
              <a:rPr lang="en-US" sz="1200" dirty="0" smtClean="0"/>
              <a:t>  private static void usage()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System.err.println</a:t>
            </a:r>
            <a:r>
              <a:rPr lang="en-US" sz="1200" dirty="0" smtClean="0"/>
              <a:t>("usage: </a:t>
            </a:r>
            <a:r>
              <a:rPr lang="en-US" sz="1200" dirty="0" err="1" smtClean="0"/>
              <a:t>LightGameMsg</a:t>
            </a:r>
            <a:r>
              <a:rPr lang="en-US" sz="1200" dirty="0" smtClean="0"/>
              <a:t> [-</a:t>
            </a:r>
            <a:r>
              <a:rPr lang="en-US" sz="1200" dirty="0" err="1" smtClean="0"/>
              <a:t>comm</a:t>
            </a:r>
            <a:r>
              <a:rPr lang="en-US" sz="1200" dirty="0" smtClean="0"/>
              <a:t> &lt;source&gt;]");</a:t>
            </a:r>
          </a:p>
          <a:p>
            <a:r>
              <a:rPr lang="en-US" sz="1200" dirty="0" smtClean="0"/>
              <a:t>  }</a:t>
            </a:r>
          </a:p>
          <a:p>
            <a:r>
              <a:rPr lang="en-US" sz="1200" dirty="0" smtClean="0"/>
              <a:t>  </a:t>
            </a:r>
          </a:p>
          <a:p>
            <a:r>
              <a:rPr lang="en-US" sz="12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Sample Code for the </a:t>
            </a:r>
            <a:r>
              <a:rPr lang="en-US" altLang="zh-CN" dirty="0" err="1" smtClean="0"/>
              <a:t>hostPC</a:t>
            </a:r>
            <a:r>
              <a:rPr lang="en-US" altLang="zh-CN" dirty="0" smtClean="0"/>
              <a:t> game control cont.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37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313765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public static void main(String[] </a:t>
            </a:r>
            <a:r>
              <a:rPr lang="en-US" sz="1200" dirty="0" err="1" smtClean="0"/>
              <a:t>args</a:t>
            </a:r>
            <a:r>
              <a:rPr lang="en-US" sz="1200" dirty="0" smtClean="0"/>
              <a:t>) throws Exception {</a:t>
            </a:r>
          </a:p>
          <a:p>
            <a:r>
              <a:rPr lang="en-US" sz="1200" dirty="0" smtClean="0"/>
              <a:t>    String source = null;</a:t>
            </a:r>
          </a:p>
          <a:p>
            <a:r>
              <a:rPr lang="en-US" sz="1200" dirty="0" smtClean="0"/>
              <a:t>    if (</a:t>
            </a:r>
            <a:r>
              <a:rPr lang="en-US" sz="1200" dirty="0" err="1" smtClean="0"/>
              <a:t>args.length</a:t>
            </a:r>
            <a:r>
              <a:rPr lang="en-US" sz="1200" dirty="0" smtClean="0"/>
              <a:t> == 2) {</a:t>
            </a:r>
          </a:p>
          <a:p>
            <a:r>
              <a:rPr lang="en-US" sz="1200" dirty="0" smtClean="0"/>
              <a:t>      if (!</a:t>
            </a:r>
            <a:r>
              <a:rPr lang="en-US" sz="1200" dirty="0" err="1" smtClean="0"/>
              <a:t>args</a:t>
            </a:r>
            <a:r>
              <a:rPr lang="en-US" sz="1200" dirty="0" smtClean="0"/>
              <a:t>[0].equals("-</a:t>
            </a:r>
            <a:r>
              <a:rPr lang="en-US" sz="1200" dirty="0" err="1" smtClean="0"/>
              <a:t>comm</a:t>
            </a:r>
            <a:r>
              <a:rPr lang="en-US" sz="1200" dirty="0" smtClean="0"/>
              <a:t>")) {</a:t>
            </a:r>
          </a:p>
          <a:p>
            <a:r>
              <a:rPr lang="en-US" sz="1200" dirty="0" smtClean="0"/>
              <a:t>	       usage();</a:t>
            </a:r>
          </a:p>
          <a:p>
            <a:r>
              <a:rPr lang="en-US" sz="1200" dirty="0" smtClean="0"/>
              <a:t>	       </a:t>
            </a:r>
            <a:r>
              <a:rPr lang="en-US" sz="1200" dirty="0" err="1" smtClean="0"/>
              <a:t>System.exit</a:t>
            </a:r>
            <a:r>
              <a:rPr lang="en-US" sz="1200" dirty="0" smtClean="0"/>
              <a:t>(1);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  source = </a:t>
            </a:r>
            <a:r>
              <a:rPr lang="en-US" sz="1200" dirty="0" err="1" smtClean="0"/>
              <a:t>args</a:t>
            </a:r>
            <a:r>
              <a:rPr lang="en-US" sz="1200" dirty="0" smtClean="0"/>
              <a:t>[1];</a:t>
            </a:r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  else if (</a:t>
            </a:r>
            <a:r>
              <a:rPr lang="en-US" sz="1200" dirty="0" err="1" smtClean="0"/>
              <a:t>args.length</a:t>
            </a:r>
            <a:r>
              <a:rPr lang="en-US" sz="1200" dirty="0" smtClean="0"/>
              <a:t> != 0) {</a:t>
            </a:r>
          </a:p>
          <a:p>
            <a:r>
              <a:rPr lang="en-US" sz="1200" dirty="0" smtClean="0"/>
              <a:t>      usage();</a:t>
            </a:r>
          </a:p>
          <a:p>
            <a:r>
              <a:rPr lang="en-US" sz="1200" dirty="0" smtClean="0"/>
              <a:t>      </a:t>
            </a:r>
            <a:r>
              <a:rPr lang="en-US" sz="1200" dirty="0" err="1" smtClean="0"/>
              <a:t>System.exit</a:t>
            </a:r>
            <a:r>
              <a:rPr lang="en-US" sz="1200" dirty="0" smtClean="0"/>
              <a:t>(1);</a:t>
            </a:r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  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PhoenixSource</a:t>
            </a:r>
            <a:r>
              <a:rPr lang="en-US" sz="1200" dirty="0" smtClean="0"/>
              <a:t> phoenix;</a:t>
            </a:r>
          </a:p>
          <a:p>
            <a:r>
              <a:rPr lang="en-US" sz="1200" dirty="0" smtClean="0"/>
              <a:t>    </a:t>
            </a:r>
          </a:p>
          <a:p>
            <a:r>
              <a:rPr lang="en-US" sz="1200" dirty="0" smtClean="0"/>
              <a:t>    if (source == null) {</a:t>
            </a:r>
          </a:p>
          <a:p>
            <a:r>
              <a:rPr lang="en-US" sz="1200" dirty="0" smtClean="0"/>
              <a:t>      phoenix = </a:t>
            </a:r>
            <a:r>
              <a:rPr lang="en-US" sz="1200" dirty="0" err="1" smtClean="0"/>
              <a:t>BuildSource.makePhoenix</a:t>
            </a:r>
            <a:r>
              <a:rPr lang="en-US" sz="1200" dirty="0" smtClean="0"/>
              <a:t>(PrintStreamMessenger.err);</a:t>
            </a:r>
          </a:p>
          <a:p>
            <a:r>
              <a:rPr lang="en-US" sz="1200" dirty="0" smtClean="0"/>
              <a:t>    }</a:t>
            </a:r>
          </a:p>
          <a:p>
            <a:r>
              <a:rPr lang="en-US" sz="1200" dirty="0" smtClean="0"/>
              <a:t>    else {</a:t>
            </a:r>
          </a:p>
          <a:p>
            <a:r>
              <a:rPr lang="en-US" sz="1200" dirty="0" smtClean="0"/>
              <a:t>      phoenix = </a:t>
            </a:r>
            <a:r>
              <a:rPr lang="en-US" sz="1200" dirty="0" err="1" smtClean="0"/>
              <a:t>BuildSource.makePhoenix</a:t>
            </a:r>
            <a:r>
              <a:rPr lang="en-US" sz="1200" dirty="0" smtClean="0"/>
              <a:t>(source, PrintStreamMessenger.err);</a:t>
            </a:r>
          </a:p>
          <a:p>
            <a:r>
              <a:rPr lang="en-US" sz="1200" dirty="0" smtClean="0"/>
              <a:t>    }</a:t>
            </a:r>
          </a:p>
          <a:p>
            <a:endParaRPr lang="en-US" sz="1200" dirty="0" smtClean="0"/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MoteIF</a:t>
            </a:r>
            <a:r>
              <a:rPr lang="en-US" sz="1200" dirty="0" smtClean="0"/>
              <a:t> </a:t>
            </a:r>
            <a:r>
              <a:rPr lang="en-US" sz="1200" dirty="0" err="1" smtClean="0"/>
              <a:t>mif</a:t>
            </a:r>
            <a:r>
              <a:rPr lang="en-US" sz="1200" dirty="0" smtClean="0"/>
              <a:t> = new </a:t>
            </a:r>
            <a:r>
              <a:rPr lang="en-US" sz="1200" dirty="0" err="1" smtClean="0"/>
              <a:t>MoteIF</a:t>
            </a:r>
            <a:r>
              <a:rPr lang="en-US" sz="1200" dirty="0" smtClean="0"/>
              <a:t>(phoenix);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LightGame</a:t>
            </a:r>
            <a:r>
              <a:rPr lang="en-US" sz="1200" dirty="0" smtClean="0"/>
              <a:t> </a:t>
            </a:r>
            <a:r>
              <a:rPr lang="en-US" sz="1200" dirty="0" err="1" smtClean="0"/>
              <a:t>gameMonitor</a:t>
            </a:r>
            <a:r>
              <a:rPr lang="en-US" sz="1200" dirty="0" smtClean="0"/>
              <a:t> = new </a:t>
            </a:r>
            <a:r>
              <a:rPr lang="en-US" sz="1200" dirty="0" err="1" smtClean="0"/>
              <a:t>LightGame</a:t>
            </a:r>
            <a:r>
              <a:rPr lang="en-US" sz="1200" dirty="0" smtClean="0"/>
              <a:t>(</a:t>
            </a:r>
            <a:r>
              <a:rPr lang="en-US" sz="1200" dirty="0" err="1" smtClean="0"/>
              <a:t>mif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gameMonitor.sendPackets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}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Running the code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38</a:t>
            </a:fld>
            <a:endParaRPr lang="en-US" altLang="zh-CN" smtClean="0"/>
          </a:p>
        </p:txBody>
      </p:sp>
      <p:sp>
        <p:nvSpPr>
          <p:cNvPr id="5" name="TextBox 4"/>
          <p:cNvSpPr txBox="1"/>
          <p:nvPr/>
        </p:nvSpPr>
        <p:spPr>
          <a:xfrm>
            <a:off x="71438" y="1164135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Running the programs</a:t>
            </a:r>
          </a:p>
          <a:p>
            <a:r>
              <a:rPr lang="en-US" dirty="0" smtClean="0"/>
              <a:t> 1.) Install the </a:t>
            </a:r>
            <a:r>
              <a:rPr lang="en-US" dirty="0" err="1" smtClean="0"/>
              <a:t>LightGame</a:t>
            </a:r>
            <a:r>
              <a:rPr lang="en-US" dirty="0" smtClean="0"/>
              <a:t> code </a:t>
            </a:r>
            <a:r>
              <a:rPr lang="en-US" dirty="0" smtClean="0"/>
              <a:t>onto 5 motes with IDs ranging from 1 to 5. This can be </a:t>
            </a:r>
            <a:r>
              <a:rPr lang="en-US" dirty="0" smtClean="0"/>
              <a:t>accomplished by </a:t>
            </a:r>
            <a:r>
              <a:rPr lang="en-US" dirty="0" smtClean="0"/>
              <a:t>running the </a:t>
            </a:r>
            <a:r>
              <a:rPr lang="en-US" dirty="0" err="1" smtClean="0"/>
              <a:t>Makefile</a:t>
            </a:r>
            <a:r>
              <a:rPr lang="en-US" dirty="0" smtClean="0"/>
              <a:t>  </a:t>
            </a:r>
            <a:r>
              <a:rPr lang="en-US" dirty="0" smtClean="0"/>
              <a:t>in the </a:t>
            </a:r>
            <a:r>
              <a:rPr lang="en-US" dirty="0" err="1" smtClean="0"/>
              <a:t>LightGame</a:t>
            </a:r>
            <a:r>
              <a:rPr lang="en-US" dirty="0" smtClean="0"/>
              <a:t> folder, and download the image to motes.</a:t>
            </a:r>
            <a:endParaRPr lang="en-US" dirty="0" smtClean="0"/>
          </a:p>
          <a:p>
            <a:r>
              <a:rPr lang="en-US" dirty="0" smtClean="0"/>
              <a:t> 2.)Setup the mote with ID 1 on the </a:t>
            </a:r>
            <a:r>
              <a:rPr lang="en-US" dirty="0" err="1" smtClean="0"/>
              <a:t>stargate</a:t>
            </a:r>
            <a:r>
              <a:rPr lang="en-US" dirty="0" smtClean="0"/>
              <a:t>, the rest of the motes need a </a:t>
            </a:r>
            <a:r>
              <a:rPr lang="en-US" dirty="0" err="1" smtClean="0"/>
              <a:t>sensorboard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3.)Start a </a:t>
            </a:r>
            <a:r>
              <a:rPr lang="en-US" dirty="0" err="1" smtClean="0"/>
              <a:t>SerialForwarder</a:t>
            </a:r>
            <a:r>
              <a:rPr lang="en-US" dirty="0" smtClean="0"/>
              <a:t> on the </a:t>
            </a:r>
            <a:r>
              <a:rPr lang="en-US" dirty="0" err="1" smtClean="0"/>
              <a:t>Stargate</a:t>
            </a:r>
            <a:r>
              <a:rPr lang="en-US" dirty="0" smtClean="0"/>
              <a:t>. This can be done by copying "</a:t>
            </a:r>
            <a:r>
              <a:rPr lang="en-US" dirty="0" err="1" smtClean="0"/>
              <a:t>sf</a:t>
            </a:r>
            <a:r>
              <a:rPr lang="en-US" dirty="0" smtClean="0"/>
              <a:t>“  </a:t>
            </a:r>
            <a:r>
              <a:rPr lang="en-US" dirty="0" smtClean="0"/>
              <a:t>to the </a:t>
            </a:r>
            <a:r>
              <a:rPr lang="en-US" dirty="0" err="1" smtClean="0"/>
              <a:t>Stargate</a:t>
            </a:r>
            <a:r>
              <a:rPr lang="en-US" dirty="0" smtClean="0"/>
              <a:t> and running it as "./</a:t>
            </a:r>
            <a:r>
              <a:rPr lang="en-US" dirty="0" err="1" smtClean="0"/>
              <a:t>sf</a:t>
            </a:r>
            <a:r>
              <a:rPr lang="en-US" dirty="0" smtClean="0"/>
              <a:t> 9002 /dev/</a:t>
            </a:r>
            <a:r>
              <a:rPr lang="en-US" dirty="0" err="1" smtClean="0"/>
              <a:t>tts</a:t>
            </a:r>
            <a:r>
              <a:rPr lang="en-US" dirty="0" smtClean="0"/>
              <a:t>/2 </a:t>
            </a:r>
            <a:r>
              <a:rPr lang="en-US" dirty="0" err="1" smtClean="0"/>
              <a:t>micaz</a:t>
            </a:r>
            <a:r>
              <a:rPr lang="en-US" dirty="0" smtClean="0"/>
              <a:t>".</a:t>
            </a:r>
          </a:p>
          <a:p>
            <a:r>
              <a:rPr lang="en-US" dirty="0" smtClean="0"/>
              <a:t> 4.)Start a </a:t>
            </a:r>
            <a:r>
              <a:rPr lang="en-US" dirty="0" err="1" smtClean="0"/>
              <a:t>SerialForwarder</a:t>
            </a:r>
            <a:r>
              <a:rPr lang="en-US" dirty="0" smtClean="0"/>
              <a:t> on the </a:t>
            </a:r>
            <a:r>
              <a:rPr lang="en-US" dirty="0" smtClean="0"/>
              <a:t>VM. </a:t>
            </a:r>
            <a:r>
              <a:rPr lang="en-US" dirty="0" smtClean="0"/>
              <a:t>This can be done by running the following command in the VM</a:t>
            </a:r>
            <a:r>
              <a:rPr lang="en-US" dirty="0" smtClean="0"/>
              <a:t>:"</a:t>
            </a:r>
            <a:r>
              <a:rPr lang="en-US" dirty="0" smtClean="0"/>
              <a:t>java </a:t>
            </a:r>
            <a:r>
              <a:rPr lang="en-US" dirty="0" err="1" smtClean="0"/>
              <a:t>net.tinyos.sf.SerialForwarder</a:t>
            </a:r>
            <a:r>
              <a:rPr lang="en-US" dirty="0" smtClean="0"/>
              <a:t> -</a:t>
            </a:r>
            <a:r>
              <a:rPr lang="en-US" dirty="0" err="1" smtClean="0"/>
              <a:t>comm</a:t>
            </a:r>
            <a:r>
              <a:rPr lang="en-US" dirty="0" smtClean="0"/>
              <a:t> </a:t>
            </a:r>
            <a:r>
              <a:rPr lang="en-US" dirty="0" err="1" smtClean="0"/>
              <a:t>sf@IP</a:t>
            </a:r>
            <a:r>
              <a:rPr lang="en-US" dirty="0" smtClean="0"/>
              <a:t> ADDRESS OF STARGATE:9002"</a:t>
            </a:r>
          </a:p>
          <a:p>
            <a:r>
              <a:rPr lang="en-US" dirty="0" smtClean="0"/>
              <a:t> 5.)Run the java </a:t>
            </a:r>
            <a:r>
              <a:rPr lang="en-US" dirty="0" err="1" smtClean="0"/>
              <a:t>LightGame</a:t>
            </a:r>
            <a:r>
              <a:rPr lang="en-US" dirty="0" smtClean="0"/>
              <a:t> program within the VM. </a:t>
            </a:r>
            <a:r>
              <a:rPr lang="en-US" dirty="0" smtClean="0"/>
              <a:t>Do this by running the following </a:t>
            </a:r>
            <a:r>
              <a:rPr lang="en-US" dirty="0" smtClean="0"/>
              <a:t>command: </a:t>
            </a:r>
            <a:r>
              <a:rPr lang="en-US" dirty="0" smtClean="0"/>
              <a:t>"</a:t>
            </a:r>
            <a:r>
              <a:rPr lang="en-US" dirty="0" smtClean="0"/>
              <a:t>java </a:t>
            </a:r>
            <a:r>
              <a:rPr lang="en-US" dirty="0" err="1" smtClean="0"/>
              <a:t>LightGame</a:t>
            </a:r>
            <a:r>
              <a:rPr lang="en-US" dirty="0" smtClean="0"/>
              <a:t> -</a:t>
            </a:r>
            <a:r>
              <a:rPr lang="en-US" dirty="0" err="1" smtClean="0"/>
              <a:t>comm</a:t>
            </a:r>
            <a:r>
              <a:rPr lang="en-US" dirty="0" smtClean="0"/>
              <a:t> </a:t>
            </a:r>
            <a:r>
              <a:rPr lang="en-US" dirty="0" smtClean="0"/>
              <a:t>sf@localhost:9002”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Any questions please email me!!</a:t>
            </a: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39</a:t>
            </a:fld>
            <a:endParaRPr lang="en-US" altLang="zh-CN" smtClean="0"/>
          </a:p>
        </p:txBody>
      </p:sp>
      <p:sp>
        <p:nvSpPr>
          <p:cNvPr id="6" name="Rectangle 5"/>
          <p:cNvSpPr/>
          <p:nvPr/>
        </p:nvSpPr>
        <p:spPr>
          <a:xfrm>
            <a:off x="1691680" y="2933945"/>
            <a:ext cx="64285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REFER all codes to the </a:t>
            </a:r>
            <a:r>
              <a:rPr lang="en-US" altLang="zh-CN" sz="3600" dirty="0" err="1" smtClean="0"/>
              <a:t>LightGame</a:t>
            </a:r>
            <a:endParaRPr lang="en-US" altLang="zh-CN" sz="3600" dirty="0" smtClean="0"/>
          </a:p>
          <a:p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tarball</a:t>
            </a:r>
            <a:r>
              <a:rPr lang="en-US" altLang="zh-CN" sz="3600" dirty="0" smtClean="0"/>
              <a:t> on the </a:t>
            </a:r>
            <a:r>
              <a:rPr lang="en-US" altLang="zh-CN" sz="3600" dirty="0" err="1" smtClean="0"/>
              <a:t>classwebsite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Connect to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from your PC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5"/>
            <a:ext cx="8229600" cy="452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CN" dirty="0" smtClean="0"/>
              <a:t>Serial connection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Configuration: </a:t>
            </a:r>
            <a:r>
              <a:rPr lang="en-US" altLang="zh-CN" dirty="0" err="1" smtClean="0"/>
              <a:t>minicom</a:t>
            </a:r>
            <a:r>
              <a:rPr lang="en-US" altLang="zh-CN" dirty="0" smtClean="0"/>
              <a:t> –s  (/dev/ttyS0, 115200 baud, 8 data bits, no parity, 1 stop bit, no flow control)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Connection: </a:t>
            </a:r>
            <a:r>
              <a:rPr lang="en-US" altLang="zh-CN" dirty="0" err="1" smtClean="0"/>
              <a:t>minicom</a:t>
            </a: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Exit: </a:t>
            </a:r>
            <a:r>
              <a:rPr lang="en-US" altLang="zh-CN" dirty="0" err="1" smtClean="0"/>
              <a:t>Ctrl+A+X</a:t>
            </a: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Help: </a:t>
            </a:r>
            <a:r>
              <a:rPr lang="en-US" altLang="zh-CN" dirty="0" err="1" smtClean="0"/>
              <a:t>Ctrl+A+Z</a:t>
            </a:r>
            <a:endParaRPr lang="en-US" altLang="zh-CN" dirty="0"/>
          </a:p>
          <a:p>
            <a:pPr lvl="1">
              <a:spcBef>
                <a:spcPct val="0"/>
              </a:spcBef>
              <a:buNone/>
            </a:pPr>
            <a:endParaRPr lang="en-US" altLang="zh-CN" dirty="0" smtClean="0"/>
          </a:p>
          <a:p>
            <a:pPr lvl="1">
              <a:spcBef>
                <a:spcPct val="0"/>
              </a:spcBef>
              <a:buNone/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Install the cross-development tool chains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5"/>
            <a:ext cx="8229600" cy="45259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CN" dirty="0" smtClean="0"/>
              <a:t>Install tool chain arm-linux-gcc-</a:t>
            </a:r>
            <a:r>
              <a:rPr lang="en-US" altLang="zh-CN" dirty="0" smtClean="0">
                <a:solidFill>
                  <a:srgbClr val="FF0000"/>
                </a:solidFill>
              </a:rPr>
              <a:t>3.4.1 </a:t>
            </a:r>
            <a:r>
              <a:rPr lang="en-US" altLang="zh-CN" dirty="0" smtClean="0"/>
              <a:t>instead of 3.3.2 in the manual if 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Linux is 2.6.xx (the current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version is 2.4.19, so </a:t>
            </a:r>
            <a:r>
              <a:rPr lang="en-US" altLang="zh-CN" smtClean="0"/>
              <a:t>don’t install 3.3.2</a:t>
            </a: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Export path=$path:/</a:t>
            </a:r>
            <a:r>
              <a:rPr lang="en-US" altLang="zh-CN" dirty="0" err="1" smtClean="0"/>
              <a:t>usr</a:t>
            </a:r>
            <a:r>
              <a:rPr lang="en-US" altLang="zh-CN" dirty="0" smtClean="0"/>
              <a:t>/local/arm/3.3.2/bin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I already include this to the /root/.</a:t>
            </a:r>
            <a:r>
              <a:rPr lang="en-US" altLang="zh-CN" dirty="0" err="1" smtClean="0"/>
              <a:t>bashrc</a:t>
            </a: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Test the compiler: which arm-</a:t>
            </a:r>
            <a:r>
              <a:rPr lang="en-US" altLang="zh-CN" dirty="0" err="1" smtClean="0"/>
              <a:t>linux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gcc</a:t>
            </a:r>
            <a:endParaRPr lang="en-US" altLang="zh-CN" dirty="0"/>
          </a:p>
          <a:p>
            <a:pPr>
              <a:spcBef>
                <a:spcPct val="0"/>
              </a:spcBef>
              <a:buNone/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Cross Compile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Applications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5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0"/>
              </a:spcBef>
            </a:pPr>
            <a:r>
              <a:rPr lang="en-US" altLang="zh-CN" b="1" dirty="0" smtClean="0"/>
              <a:t>Write the </a:t>
            </a:r>
            <a:r>
              <a:rPr lang="en-US" altLang="zh-CN" b="1" dirty="0" err="1" smtClean="0"/>
              <a:t>Makefile</a:t>
            </a:r>
            <a:r>
              <a:rPr lang="en-US" altLang="zh-CN" b="1" dirty="0" smtClean="0"/>
              <a:t>: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CC = arm-</a:t>
            </a:r>
            <a:r>
              <a:rPr lang="en-US" altLang="zh-CN" dirty="0" err="1" smtClean="0"/>
              <a:t>linux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gcc</a:t>
            </a: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INCS =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DEFS =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OBJS =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LIBS =</a:t>
            </a:r>
          </a:p>
          <a:p>
            <a:pPr lvl="1">
              <a:spcBef>
                <a:spcPct val="0"/>
              </a:spcBef>
            </a:pP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err="1" smtClean="0"/>
              <a:t>foo</a:t>
            </a:r>
            <a:r>
              <a:rPr lang="en-US" altLang="zh-CN" dirty="0" smtClean="0"/>
              <a:t>-bar: ${OJBS} 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        $(CC) -o </a:t>
            </a:r>
            <a:r>
              <a:rPr lang="en-US" altLang="zh-CN" dirty="0" err="1" smtClean="0"/>
              <a:t>foo</a:t>
            </a:r>
            <a:r>
              <a:rPr lang="en-US" altLang="zh-CN" dirty="0" smtClean="0"/>
              <a:t>-bar ${LIBS} ${OBJS} </a:t>
            </a:r>
          </a:p>
          <a:p>
            <a:pPr lvl="1">
              <a:spcBef>
                <a:spcPct val="0"/>
              </a:spcBef>
            </a:pP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err="1" smtClean="0"/>
              <a:t>foo.o</a:t>
            </a:r>
            <a:r>
              <a:rPr lang="en-US" altLang="zh-CN" dirty="0" smtClean="0"/>
              <a:t>: </a:t>
            </a:r>
            <a:r>
              <a:rPr lang="en-US" altLang="zh-CN" dirty="0" err="1" smtClean="0"/>
              <a:t>foo.c</a:t>
            </a: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        $(CC) ${DEFS} $(INCS) -c </a:t>
            </a:r>
            <a:r>
              <a:rPr lang="en-US" altLang="zh-CN" dirty="0" err="1" smtClean="0"/>
              <a:t>foo.c</a:t>
            </a:r>
            <a:endParaRPr lang="en-US" altLang="zh-CN" dirty="0" smtClean="0"/>
          </a:p>
          <a:p>
            <a:pPr lvl="1">
              <a:spcBef>
                <a:spcPct val="0"/>
              </a:spcBef>
            </a:pP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err="1" smtClean="0"/>
              <a:t>bar.o</a:t>
            </a:r>
            <a:r>
              <a:rPr lang="en-US" altLang="zh-CN" dirty="0" smtClean="0"/>
              <a:t>: </a:t>
            </a:r>
            <a:r>
              <a:rPr lang="en-US" altLang="zh-CN" dirty="0" err="1" smtClean="0"/>
              <a:t>bar.c</a:t>
            </a: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        $(CC) ${DEFS} $(INCS) -c </a:t>
            </a:r>
            <a:r>
              <a:rPr lang="en-US" altLang="zh-CN" dirty="0" err="1" smtClean="0"/>
              <a:t>bar.c</a:t>
            </a:r>
            <a:endParaRPr lang="en-US" altLang="zh-CN" dirty="0" smtClean="0"/>
          </a:p>
          <a:p>
            <a:pPr lvl="1">
              <a:spcBef>
                <a:spcPct val="0"/>
              </a:spcBef>
            </a:pPr>
            <a:endParaRPr lang="en-US" altLang="zh-CN" dirty="0" smtClean="0"/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clean: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        </a:t>
            </a:r>
            <a:r>
              <a:rPr lang="en-US" altLang="zh-CN" dirty="0" err="1" smtClean="0"/>
              <a:t>rm</a:t>
            </a:r>
            <a:r>
              <a:rPr lang="en-US" altLang="zh-CN" dirty="0" smtClean="0"/>
              <a:t> -f </a:t>
            </a:r>
            <a:r>
              <a:rPr lang="en-US" altLang="zh-CN" dirty="0" err="1" smtClean="0"/>
              <a:t>foo.c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bar.o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foo</a:t>
            </a:r>
            <a:r>
              <a:rPr lang="en-US" altLang="zh-CN" dirty="0" smtClean="0"/>
              <a:t>-bar</a:t>
            </a:r>
          </a:p>
          <a:p>
            <a:pPr lvl="1"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en-US" altLang="zh-CN" b="1" dirty="0" smtClean="0"/>
              <a:t>Run Make: make</a:t>
            </a:r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  <a:buNone/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Download/Upload files from/to </a:t>
            </a:r>
            <a:r>
              <a:rPr lang="en-US" altLang="zh-CN" dirty="0" err="1" smtClean="0"/>
              <a:t>Stargate</a:t>
            </a:r>
            <a:endParaRPr lang="en-US" altLang="zh-CN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5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CN" b="1" dirty="0" smtClean="0"/>
              <a:t>Using </a:t>
            </a:r>
            <a:r>
              <a:rPr lang="en-US" altLang="zh-CN" b="1" dirty="0" err="1" smtClean="0"/>
              <a:t>minicom</a:t>
            </a:r>
            <a:endParaRPr lang="en-US" altLang="zh-CN" b="1" dirty="0" smtClean="0"/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Press </a:t>
            </a:r>
            <a:r>
              <a:rPr lang="en-US" altLang="zh-CN" dirty="0" err="1" smtClean="0"/>
              <a:t>ctrl+A+Z</a:t>
            </a:r>
            <a:r>
              <a:rPr lang="en-US" altLang="zh-CN" dirty="0" smtClean="0"/>
              <a:t>, then select S or R to send/receive files between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and PC</a:t>
            </a:r>
          </a:p>
          <a:p>
            <a:pPr>
              <a:spcBef>
                <a:spcPct val="0"/>
              </a:spcBef>
            </a:pPr>
            <a:r>
              <a:rPr lang="en-US" altLang="zh-CN" b="1" dirty="0" smtClean="0"/>
              <a:t>Or using </a:t>
            </a:r>
            <a:r>
              <a:rPr lang="en-US" altLang="zh-CN" b="1" dirty="0" err="1" smtClean="0"/>
              <a:t>scp</a:t>
            </a:r>
            <a:r>
              <a:rPr lang="en-US" altLang="zh-CN" b="1" dirty="0" smtClean="0"/>
              <a:t>, if you already set up network connection (easy, convenient, and fast way)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transfer a file (such as hello or </a:t>
            </a:r>
            <a:r>
              <a:rPr lang="en-US" altLang="zh-CN" dirty="0" err="1" smtClean="0"/>
              <a:t>classicping</a:t>
            </a:r>
            <a:r>
              <a:rPr lang="en-US" altLang="zh-CN" dirty="0" smtClean="0"/>
              <a:t>) from A to B (your terminal is at A now) 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zh-CN" dirty="0"/>
              <a:t>	 </a:t>
            </a:r>
            <a:r>
              <a:rPr lang="en-US" altLang="zh-CN" dirty="0" smtClean="0"/>
              <a:t>  A&gt; </a:t>
            </a:r>
            <a:r>
              <a:rPr lang="en-US" altLang="zh-CN" dirty="0" err="1" smtClean="0"/>
              <a:t>scp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classicping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root@B</a:t>
            </a:r>
            <a:r>
              <a:rPr lang="en-US" altLang="zh-CN" dirty="0" smtClean="0"/>
              <a:t>: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zh-CN" dirty="0" smtClean="0"/>
              <a:t>       A&gt; </a:t>
            </a:r>
            <a:r>
              <a:rPr lang="en-US" altLang="zh-CN" dirty="0" err="1" smtClean="0"/>
              <a:t>scp</a:t>
            </a:r>
            <a:r>
              <a:rPr lang="en-US" altLang="zh-CN" dirty="0" smtClean="0"/>
              <a:t>  hello </a:t>
            </a:r>
            <a:r>
              <a:rPr lang="en-US" altLang="zh-CN" dirty="0" err="1" smtClean="0"/>
              <a:t>root@B</a:t>
            </a:r>
            <a:r>
              <a:rPr lang="en-US" altLang="zh-CN" dirty="0" smtClean="0"/>
              <a:t>:</a:t>
            </a:r>
          </a:p>
          <a:p>
            <a:pPr>
              <a:spcBef>
                <a:spcPct val="0"/>
              </a:spcBef>
              <a:buNone/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Setup a </a:t>
            </a:r>
            <a:r>
              <a:rPr lang="en-US" altLang="zh-CN" dirty="0" err="1" smtClean="0"/>
              <a:t>WiFi</a:t>
            </a:r>
            <a:endParaRPr lang="en-US" altLang="zh-CN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6"/>
            <a:ext cx="8229600" cy="499555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</a:pPr>
            <a:r>
              <a:rPr lang="en-US" altLang="zh-CN" b="1" dirty="0" err="1" smtClean="0"/>
              <a:t>Ifconfig</a:t>
            </a:r>
            <a:r>
              <a:rPr lang="en-US" altLang="zh-CN" dirty="0"/>
              <a:t> </a:t>
            </a:r>
            <a:r>
              <a:rPr lang="en-US" altLang="zh-CN" dirty="0" smtClean="0"/>
              <a:t>to set net interface parameters</a:t>
            </a:r>
          </a:p>
          <a:p>
            <a:pPr>
              <a:spcBef>
                <a:spcPct val="0"/>
              </a:spcBef>
            </a:pPr>
            <a:r>
              <a:rPr lang="en-US" altLang="zh-CN" b="1" dirty="0" err="1" smtClean="0"/>
              <a:t>Iwconfig</a:t>
            </a:r>
            <a:r>
              <a:rPr lang="en-US" altLang="zh-CN" dirty="0" smtClean="0"/>
              <a:t> to set up wireless-related parameters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Example: 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 smtClean="0"/>
              <a:t>	     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:/root# </a:t>
            </a:r>
            <a:r>
              <a:rPr lang="en-US" altLang="zh-CN" dirty="0" err="1" smtClean="0"/>
              <a:t>ifconfig</a:t>
            </a:r>
            <a:r>
              <a:rPr lang="en-US" altLang="zh-CN" dirty="0" smtClean="0"/>
              <a:t> wlan0 up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:/root# </a:t>
            </a:r>
            <a:r>
              <a:rPr lang="en-US" altLang="zh-CN" dirty="0" err="1" smtClean="0"/>
              <a:t>iwconfig</a:t>
            </a:r>
            <a:r>
              <a:rPr lang="en-US" altLang="zh-CN" dirty="0" smtClean="0"/>
              <a:t> wlan0 </a:t>
            </a:r>
            <a:r>
              <a:rPr lang="en-US" altLang="zh-CN" dirty="0" err="1" smtClean="0"/>
              <a:t>essid</a:t>
            </a:r>
            <a:r>
              <a:rPr lang="en-US" altLang="zh-CN" dirty="0" smtClean="0"/>
              <a:t> off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 smtClean="0"/>
              <a:t>         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:/root# </a:t>
            </a:r>
            <a:r>
              <a:rPr lang="en-US" altLang="zh-CN" dirty="0" err="1" smtClean="0"/>
              <a:t>iwconfig</a:t>
            </a:r>
            <a:r>
              <a:rPr lang="en-US" altLang="zh-CN" dirty="0" smtClean="0"/>
              <a:t> wlan0 mode </a:t>
            </a:r>
            <a:r>
              <a:rPr lang="en-US" altLang="zh-CN" b="1" dirty="0" smtClean="0"/>
              <a:t>managed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:/root# </a:t>
            </a:r>
            <a:r>
              <a:rPr lang="en-US" altLang="zh-CN" dirty="0" err="1" smtClean="0"/>
              <a:t>iwconfig</a:t>
            </a:r>
            <a:r>
              <a:rPr lang="en-US" altLang="zh-CN" dirty="0" smtClean="0"/>
              <a:t> wlan0 </a:t>
            </a:r>
            <a:r>
              <a:rPr lang="en-US" altLang="zh-CN" dirty="0" err="1" smtClean="0"/>
              <a:t>essid</a:t>
            </a:r>
            <a:r>
              <a:rPr lang="en-US" altLang="zh-CN" dirty="0" smtClean="0"/>
              <a:t> </a:t>
            </a:r>
            <a:r>
              <a:rPr lang="en-US" altLang="zh-CN" b="1" dirty="0" smtClean="0"/>
              <a:t>nomad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:/root# </a:t>
            </a:r>
            <a:r>
              <a:rPr lang="en-US" altLang="zh-CN" dirty="0" err="1" smtClean="0"/>
              <a:t>ifconfig</a:t>
            </a:r>
            <a:r>
              <a:rPr lang="en-US" altLang="zh-CN" dirty="0" smtClean="0"/>
              <a:t> wlan0 up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:/root# </a:t>
            </a:r>
            <a:r>
              <a:rPr lang="en-US" altLang="zh-CN" b="1" dirty="0" err="1" smtClean="0"/>
              <a:t>dhcpcd</a:t>
            </a:r>
            <a:r>
              <a:rPr lang="en-US" altLang="zh-CN" dirty="0" smtClean="0"/>
              <a:t> wlan0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Notices: the </a:t>
            </a:r>
            <a:r>
              <a:rPr lang="en-US" altLang="zh-CN" dirty="0" err="1" smtClean="0"/>
              <a:t>linux</a:t>
            </a:r>
            <a:r>
              <a:rPr lang="en-US" altLang="zh-CN" dirty="0" smtClean="0"/>
              <a:t> in 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does not support WPA and so can not join ND-Secure. As a result, you can access 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using domain (e.g., stargatexxx.resnet.nd.edu), you must use IP and the IP address is changing every time you restart (restart DHCP daemon).</a:t>
            </a:r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53975"/>
            <a:ext cx="9001125" cy="13226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Connect to Motes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9378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en-US" altLang="zh-CN" dirty="0" smtClean="0"/>
              <a:t>Use the 51-pin on the </a:t>
            </a:r>
            <a:r>
              <a:rPr lang="en-US" altLang="zh-CN" dirty="0" err="1" smtClean="0"/>
              <a:t>stargate</a:t>
            </a:r>
            <a:endParaRPr lang="en-US" altLang="zh-CN" dirty="0" smtClean="0"/>
          </a:p>
          <a:p>
            <a:pPr>
              <a:spcBef>
                <a:spcPct val="0"/>
              </a:spcBef>
            </a:pPr>
            <a:r>
              <a:rPr lang="en-US" altLang="zh-CN" dirty="0" smtClean="0"/>
              <a:t>Look at the source code in 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sample application (the source code is for </a:t>
            </a:r>
            <a:r>
              <a:rPr lang="en-US" altLang="zh-CN" dirty="0" err="1" smtClean="0"/>
              <a:t>tinyOS</a:t>
            </a:r>
            <a:r>
              <a:rPr lang="en-US" altLang="zh-CN" dirty="0" smtClean="0"/>
              <a:t> 1.x, but we use </a:t>
            </a:r>
            <a:r>
              <a:rPr lang="en-US" altLang="zh-CN" dirty="0" err="1" smtClean="0"/>
              <a:t>tinyOS</a:t>
            </a:r>
            <a:r>
              <a:rPr lang="en-US" altLang="zh-CN" dirty="0" smtClean="0"/>
              <a:t> 2.1.0, the source code without modification will not work)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At the mote side: genericBaseM.nc (implant your base station code from Project1)</a:t>
            </a:r>
          </a:p>
          <a:p>
            <a:pPr lvl="2">
              <a:spcBef>
                <a:spcPct val="0"/>
              </a:spcBef>
            </a:pPr>
            <a:r>
              <a:rPr lang="en-US" altLang="zh-CN" dirty="0" smtClean="0"/>
              <a:t>Change Interface type of </a:t>
            </a:r>
            <a:r>
              <a:rPr lang="en-US" altLang="zh-CN" dirty="0" err="1" smtClean="0"/>
              <a:t>UARTSend</a:t>
            </a:r>
            <a:r>
              <a:rPr lang="en-US" altLang="zh-CN" dirty="0" smtClean="0"/>
              <a:t>/Receive to </a:t>
            </a:r>
            <a:r>
              <a:rPr lang="en-US" altLang="zh-CN" dirty="0" err="1" smtClean="0"/>
              <a:t>SerialSend</a:t>
            </a:r>
            <a:r>
              <a:rPr lang="en-US" altLang="zh-CN" dirty="0" smtClean="0"/>
              <a:t>/Receive</a:t>
            </a:r>
          </a:p>
          <a:p>
            <a:pPr lvl="2">
              <a:spcBef>
                <a:spcPct val="0"/>
              </a:spcBef>
            </a:pPr>
            <a:r>
              <a:rPr lang="en-US" altLang="zh-CN" dirty="0" smtClean="0"/>
              <a:t>Change  Interface type of </a:t>
            </a:r>
            <a:r>
              <a:rPr lang="en-US" altLang="zh-CN" dirty="0" err="1" smtClean="0"/>
              <a:t>RadioSend</a:t>
            </a:r>
            <a:r>
              <a:rPr lang="en-US" altLang="zh-CN" dirty="0" smtClean="0"/>
              <a:t>/Receive to </a:t>
            </a:r>
            <a:r>
              <a:rPr lang="en-US" altLang="zh-CN" dirty="0" err="1" smtClean="0"/>
              <a:t>AMSend</a:t>
            </a:r>
            <a:r>
              <a:rPr lang="en-US" altLang="zh-CN" dirty="0" smtClean="0"/>
              <a:t>/Receive</a:t>
            </a:r>
          </a:p>
          <a:p>
            <a:pPr lvl="1">
              <a:spcBef>
                <a:spcPct val="0"/>
              </a:spcBef>
            </a:pPr>
            <a:r>
              <a:rPr lang="en-US" altLang="zh-CN" dirty="0" smtClean="0"/>
              <a:t>At the </a:t>
            </a:r>
            <a:r>
              <a:rPr lang="en-US" altLang="zh-CN" dirty="0" err="1" smtClean="0"/>
              <a:t>stargate</a:t>
            </a:r>
            <a:r>
              <a:rPr lang="en-US" altLang="zh-CN" dirty="0" smtClean="0"/>
              <a:t> side: </a:t>
            </a:r>
            <a:r>
              <a:rPr lang="en-US" altLang="zh-CN" dirty="0" err="1" smtClean="0"/>
              <a:t>motetest.c</a:t>
            </a:r>
            <a:endParaRPr lang="en-US" altLang="zh-CN" dirty="0" smtClean="0"/>
          </a:p>
          <a:p>
            <a:pPr lvl="2">
              <a:spcBef>
                <a:spcPct val="0"/>
              </a:spcBef>
            </a:pPr>
            <a:r>
              <a:rPr lang="en-US" altLang="zh-CN" dirty="0" smtClean="0"/>
              <a:t>TOS_PACKET_FORMAT is changed, check the </a:t>
            </a:r>
            <a:r>
              <a:rPr lang="en-US" altLang="zh-CN" dirty="0" err="1" smtClean="0"/>
              <a:t>TinyOS</a:t>
            </a:r>
            <a:r>
              <a:rPr lang="en-US" altLang="zh-CN" dirty="0" smtClean="0"/>
              <a:t> document</a:t>
            </a:r>
          </a:p>
          <a:p>
            <a:pPr>
              <a:spcBef>
                <a:spcPct val="0"/>
              </a:spcBef>
              <a:buNone/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D88F-5DE2-43DE-B7A2-4A2E859DBD74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3695</Words>
  <Application>Microsoft Office PowerPoint</Application>
  <PresentationFormat>On-screen Show (4:3)</PresentationFormat>
  <Paragraphs>670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Stargate Development Environment</vt:lpstr>
      <vt:lpstr>Outline</vt:lpstr>
      <vt:lpstr>Hardware</vt:lpstr>
      <vt:lpstr>Connect to Stargate from your PC</vt:lpstr>
      <vt:lpstr>Install the cross-development tool chains</vt:lpstr>
      <vt:lpstr>Cross Compile Stargate Applications</vt:lpstr>
      <vt:lpstr>Download/Upload files from/to Stargate</vt:lpstr>
      <vt:lpstr>Setup a WiFi</vt:lpstr>
      <vt:lpstr>Connect to Motes</vt:lpstr>
      <vt:lpstr>Collection-Tree Routing Protocol (Necessary)</vt:lpstr>
      <vt:lpstr>Component of Project2</vt:lpstr>
      <vt:lpstr>Lab settings</vt:lpstr>
      <vt:lpstr>CTP and Dissemination</vt:lpstr>
      <vt:lpstr>UDP/TCP between host machine and stargate</vt:lpstr>
      <vt:lpstr>SF</vt:lpstr>
      <vt:lpstr>Serial communicaiton between stargate and mote</vt:lpstr>
      <vt:lpstr>Compile SF</vt:lpstr>
      <vt:lpstr>Introduction of the serial forwarder </vt:lpstr>
      <vt:lpstr>Hint (Look at the LightGame on the class website)</vt:lpstr>
      <vt:lpstr>What disseminated and collected</vt:lpstr>
      <vt:lpstr>Sample Code for Light Message</vt:lpstr>
      <vt:lpstr>Sample Code for Motes (interfaces)</vt:lpstr>
      <vt:lpstr>Sample Code for Motes (interfaces wiring)</vt:lpstr>
      <vt:lpstr>Sample Code for Motes (Makefiles)</vt:lpstr>
      <vt:lpstr>Sample Code for Motes (system startup)</vt:lpstr>
      <vt:lpstr>Sample Code for Motes (receive beeping information from the base station)</vt:lpstr>
      <vt:lpstr>Sample Code for Motes (read and send light values to the base station mote)</vt:lpstr>
      <vt:lpstr>Sample Code for Motes (base station mote receives beeping messages from the stargate)</vt:lpstr>
      <vt:lpstr>Sample Code for Motes (base station mote sends light value messages to the stargate)</vt:lpstr>
      <vt:lpstr>Sample Code for Motes Cont.</vt:lpstr>
      <vt:lpstr>Sample Code for Motes (base station mote sends light value messages to the stargate)</vt:lpstr>
      <vt:lpstr>Sample Code for Motes cont.</vt:lpstr>
      <vt:lpstr>The stargate/Mote/HostPC</vt:lpstr>
      <vt:lpstr>Sample Code for the hostPC game control</vt:lpstr>
      <vt:lpstr>Sample Code for the hostPC game control (look at TestSerial.java for sample)</vt:lpstr>
      <vt:lpstr>Sample Code for the hostPC game control</vt:lpstr>
      <vt:lpstr>Sample Code for the hostPC game control cont.</vt:lpstr>
      <vt:lpstr>Running the code</vt:lpstr>
      <vt:lpstr>Any questions please email me!!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Stargate Development Environment</dc:title>
  <dc:creator> </dc:creator>
  <cp:lastModifiedBy> </cp:lastModifiedBy>
  <cp:revision>62</cp:revision>
  <dcterms:created xsi:type="dcterms:W3CDTF">2010-09-20T18:11:14Z</dcterms:created>
  <dcterms:modified xsi:type="dcterms:W3CDTF">2010-10-25T17:37:50Z</dcterms:modified>
</cp:coreProperties>
</file>