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CE285-EFB3-4C8B-B137-3B317BFE5162}" v="13" dt="2020-04-15T20:10:03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200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8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5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572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0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99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73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70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4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5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3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6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6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1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4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5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D77008-365D-4D23-97E6-A9BB32B2D2AF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C040-75C3-45D6-AC64-1AD47C09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08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hyperlink" Target="https://www.freethink.com/shows/superhuman/season-3/using-virtual-reality-to-help-kids-with-autism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hyperlink" Target="https://www.modernhealthcare.com/article/20180820/NEWS/180829997/virtual-reality-simulations-offer-medical-residents-hands-on-practice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9D363-27CB-4D70-85D1-B88DD247D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974911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Nathaniel Ekwueme</a:t>
            </a:r>
          </a:p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CE8A7-01E1-4C4F-B4DC-7B53294C8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97491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Virtual Reality in the Medical Field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AAA0B198-0A70-40B2-8AB3-5E8487214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4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A5645-38D3-44DE-8A1A-4F00C0B3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B835D-CE22-4C40-9521-C9964C225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Behavioral Treatment</a:t>
            </a:r>
          </a:p>
          <a:p>
            <a:r>
              <a:rPr lang="en-US" sz="2800" dirty="0"/>
              <a:t>Dangers of Avoidance</a:t>
            </a:r>
          </a:p>
          <a:p>
            <a:r>
              <a:rPr lang="en-US" sz="2800" dirty="0"/>
              <a:t>Virtual Reality Component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7E261B-894C-4D8C-AD7B-29D16F0824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C0A5-33E9-42C8-8075-0160EA2F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FF5-8C8B-4C66-A4AA-68A8C0010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VRET</a:t>
            </a:r>
          </a:p>
          <a:p>
            <a:r>
              <a:rPr lang="en-US" sz="2800" dirty="0"/>
              <a:t>Vietnam War Veterans</a:t>
            </a:r>
          </a:p>
          <a:p>
            <a:r>
              <a:rPr lang="en-US" sz="2800" dirty="0"/>
              <a:t>Cost and Availability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C29674-B37B-40E1-A182-9287085EBE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17A7-988A-4F2D-BE91-C4E03433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Autism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BA9B0-F6D8-43EA-A85B-983F61A2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Early Findings</a:t>
            </a:r>
          </a:p>
          <a:p>
            <a:r>
              <a:rPr lang="en-US" sz="2800" dirty="0"/>
              <a:t>Situational Problem Solving</a:t>
            </a:r>
          </a:p>
          <a:p>
            <a:r>
              <a:rPr lang="en-US" sz="2800" dirty="0"/>
              <a:t>Gamifying the Problem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2B1270-9807-47CF-A93D-78A07E50C4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3CFFB-B3D3-4D79-A345-897988F6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Autism Awareness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26" name="Picture 2" descr="Using Virtual Reality to Help Kids with Autism | Freethink">
            <a:extLst>
              <a:ext uri="{FF2B5EF4-FFF2-40B4-BE49-F238E27FC236}">
                <a16:creationId xmlns:a16="http://schemas.microsoft.com/office/drawing/2014/main" id="{CA7F0261-0214-4CC1-8FA5-C3C42D079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1896217"/>
            <a:ext cx="5449889" cy="30655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AECE-5618-401F-85AA-F9253930C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Switching Perspectives</a:t>
            </a:r>
          </a:p>
          <a:p>
            <a:r>
              <a:rPr lang="en-US">
                <a:solidFill>
                  <a:srgbClr val="EBEBEB"/>
                </a:solidFill>
              </a:rPr>
              <a:t>Major Projects</a:t>
            </a:r>
          </a:p>
          <a:p>
            <a:pPr marL="0" indent="0">
              <a:buNone/>
            </a:pPr>
            <a:endParaRPr lang="en-US">
              <a:solidFill>
                <a:srgbClr val="EBEBEB"/>
              </a:solidFill>
            </a:endParaRPr>
          </a:p>
          <a:p>
            <a:endParaRPr lang="en-US">
              <a:solidFill>
                <a:srgbClr val="EBEBEB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EBEBE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56AFB-7078-4E4B-B065-97805714BBED}"/>
              </a:ext>
            </a:extLst>
          </p:cNvPr>
          <p:cNvSpPr txBox="1"/>
          <p:nvPr/>
        </p:nvSpPr>
        <p:spPr>
          <a:xfrm>
            <a:off x="705060" y="6410632"/>
            <a:ext cx="114871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https://www.freethink.com/shows/superhuman/season-3/using-virtual-reality-to-help-kids-with-autism</a:t>
            </a:r>
            <a:endParaRPr lang="en-US" sz="800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FF568D-9342-4E80-BA4F-E858E9DB2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78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C447-A61C-4D91-8DE0-28406E46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VR to 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1BF67-B939-41AA-A501-556F47754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Development of Skills</a:t>
            </a:r>
          </a:p>
          <a:p>
            <a:r>
              <a:rPr lang="en-US" sz="2800" dirty="0"/>
              <a:t>Simulation Testing</a:t>
            </a:r>
          </a:p>
          <a:p>
            <a:r>
              <a:rPr lang="en-US" sz="2800" dirty="0"/>
              <a:t>Surgical Training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105DD4-34C1-43B9-9A01-4C25588088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1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74A1A-226F-4567-9F5E-1DDB90B3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From VR to ER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050" name="Picture 2" descr="Virtual-reality simulations offer medical residents hands-on practice">
            <a:extLst>
              <a:ext uri="{FF2B5EF4-FFF2-40B4-BE49-F238E27FC236}">
                <a16:creationId xmlns:a16="http://schemas.microsoft.com/office/drawing/2014/main" id="{CEFFA34F-B18A-4E4F-8F8E-F34B0FEDC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1387920"/>
            <a:ext cx="5449889" cy="40821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1F846-9AB9-4FA2-AB83-E7A59A9D8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Empathy</a:t>
            </a:r>
          </a:p>
          <a:p>
            <a:r>
              <a:rPr lang="en-US" dirty="0">
                <a:solidFill>
                  <a:srgbClr val="EBEBEB"/>
                </a:solidFill>
              </a:rPr>
              <a:t>Human Anatomy Immersion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2E97E-E008-4CDD-AE11-ECE8C4EEDD76}"/>
              </a:ext>
            </a:extLst>
          </p:cNvPr>
          <p:cNvSpPr txBox="1"/>
          <p:nvPr/>
        </p:nvSpPr>
        <p:spPr>
          <a:xfrm>
            <a:off x="223520" y="6502400"/>
            <a:ext cx="11572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https://www.modernhealthcare.com/article/20180820/NEWS/180829997/virtual-reality-simulations-offer-medical-residents-hands-on-practice</a:t>
            </a:r>
            <a:endParaRPr lang="en-US" sz="800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B5B000-9B29-4B27-8CB1-10790C1147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23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4E31-539F-4153-BBA8-C13007E5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F2B4F-75BE-4DBE-9957-372F91BEB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Looking Forward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3A3579-8D3C-408D-93EA-0512A7A9D3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97</Words>
  <Application>Microsoft Macintosh PowerPoint</Application>
  <PresentationFormat>Widescreen</PresentationFormat>
  <Paragraphs>29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Virtual Reality in the Medical Field</vt:lpstr>
      <vt:lpstr>Exposure Therapy</vt:lpstr>
      <vt:lpstr>Exposure Therapy</vt:lpstr>
      <vt:lpstr>Autism Awareness</vt:lpstr>
      <vt:lpstr>Autism Awareness</vt:lpstr>
      <vt:lpstr>From VR to ER</vt:lpstr>
      <vt:lpstr>From VR to ER</vt:lpstr>
      <vt:lpstr>Conclusion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 in the Medical Field</dc:title>
  <dc:creator>Osy Ekwueme</dc:creator>
  <cp:lastModifiedBy>Christian Poellabauer</cp:lastModifiedBy>
  <cp:revision>1</cp:revision>
  <dcterms:created xsi:type="dcterms:W3CDTF">2020-04-15T01:21:08Z</dcterms:created>
  <dcterms:modified xsi:type="dcterms:W3CDTF">2020-04-17T12:43:20Z</dcterms:modified>
</cp:coreProperties>
</file>