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12" r:id="rId1"/>
  </p:sldMasterIdLst>
  <p:notesMasterIdLst>
    <p:notesMasterId r:id="rId7"/>
  </p:notesMasterIdLst>
  <p:handoutMasterIdLst>
    <p:handoutMasterId r:id="rId8"/>
  </p:handoutMasterIdLst>
  <p:sldIdLst>
    <p:sldId id="258" r:id="rId2"/>
    <p:sldId id="496" r:id="rId3"/>
    <p:sldId id="497" r:id="rId4"/>
    <p:sldId id="498" r:id="rId5"/>
    <p:sldId id="49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8340" autoAdjust="0"/>
    <p:restoredTop sz="93454" autoAdjust="0"/>
  </p:normalViewPr>
  <p:slideViewPr>
    <p:cSldViewPr snapToObjects="1">
      <p:cViewPr>
        <p:scale>
          <a:sx n="100" d="100"/>
          <a:sy n="100" d="100"/>
        </p:scale>
        <p:origin x="-132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A3CFA-B886-A74C-B95B-EEFBF8C14AC0}" type="datetimeFigureOut">
              <a:rPr lang="en-US" smtClean="0"/>
              <a:pPr/>
              <a:t>12/6/09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24B76-64EC-7E48-BC92-84D686D91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77AFB-ED33-A34D-BB1D-F4A077CA57AC}" type="datetimeFigureOut">
              <a:rPr lang="en-US" smtClean="0"/>
              <a:pPr/>
              <a:t>12/6/09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50442-E5F7-4845-8EE9-C3255DE5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458200" cy="170634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gradFill flip="none" rotWithShape="1">
            <a:gsLst>
              <a:gs pos="1000">
                <a:schemeClr val="tx2">
                  <a:lumMod val="20000"/>
                  <a:lumOff val="8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15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3581400"/>
            <a:ext cx="9144000" cy="1588"/>
          </a:xfrm>
          <a:prstGeom prst="line">
            <a:avLst/>
          </a:prstGeom>
          <a:ln w="2222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114300" dist="38100" dir="2700000" algn="br">
              <a:srgbClr val="000000">
                <a:alpha val="7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81000" y="6629400"/>
            <a:ext cx="8458200" cy="1588"/>
          </a:xfrm>
          <a:prstGeom prst="line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Footer Placeholder 13"/>
          <p:cNvSpPr txBox="1">
            <a:spLocks/>
          </p:cNvSpPr>
          <p:nvPr userDrawn="1"/>
        </p:nvSpPr>
        <p:spPr>
          <a:xfrm>
            <a:off x="2133600" y="6630988"/>
            <a:ext cx="4876800" cy="2127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 Science and Engineering - University of Notre Dame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448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097280"/>
          </a:xfrm>
          <a:prstGeom prst="rect">
            <a:avLst/>
          </a:prstGeom>
          <a:gradFill flip="none" rotWithShape="1">
            <a:gsLst>
              <a:gs pos="1000">
                <a:schemeClr val="tx2">
                  <a:lumMod val="20000"/>
                  <a:lumOff val="8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15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88720"/>
            <a:ext cx="9144000" cy="1588"/>
          </a:xfrm>
          <a:prstGeom prst="line">
            <a:avLst/>
          </a:prstGeom>
          <a:ln w="2222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114300" dist="38100" dir="2700000" algn="br">
              <a:srgbClr val="000000">
                <a:alpha val="7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81000" y="6629400"/>
            <a:ext cx="8458200" cy="1588"/>
          </a:xfrm>
          <a:prstGeom prst="line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Footer Placeholder 13"/>
          <p:cNvSpPr txBox="1">
            <a:spLocks/>
          </p:cNvSpPr>
          <p:nvPr userDrawn="1"/>
        </p:nvSpPr>
        <p:spPr>
          <a:xfrm>
            <a:off x="2133600" y="6630988"/>
            <a:ext cx="4876800" cy="2127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 Science and Engineering - University of Notre Dame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Jimmy Neutron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40827/60827 – Ubiquitous Computing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December 9, </a:t>
            </a:r>
            <a:r>
              <a:rPr lang="en-US" dirty="0" smtClean="0">
                <a:solidFill>
                  <a:schemeClr val="tx1"/>
                </a:solidFill>
              </a:rPr>
              <a:t>2009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629400"/>
            <a:ext cx="8458200" cy="1588"/>
          </a:xfrm>
          <a:prstGeom prst="line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Presentation</a:t>
            </a:r>
            <a:br>
              <a:rPr lang="en-US" sz="3600" dirty="0" smtClean="0"/>
            </a:br>
            <a:r>
              <a:rPr lang="en-US" sz="3600" dirty="0" smtClean="0"/>
              <a:t>“Title of Project”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problem your project solves</a:t>
            </a:r>
          </a:p>
          <a:p>
            <a:r>
              <a:rPr lang="en-US" dirty="0" smtClean="0"/>
              <a:t>A concrete example may be a good way to do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challenges that need to be addressed to solve the problem</a:t>
            </a:r>
          </a:p>
          <a:p>
            <a:r>
              <a:rPr lang="en-US" dirty="0" smtClean="0"/>
              <a:t>Examples of such challenges can include:</a:t>
            </a:r>
          </a:p>
          <a:p>
            <a:pPr lvl="1"/>
            <a:r>
              <a:rPr lang="en-US" dirty="0" smtClean="0"/>
              <a:t>Mobile phone application that does…</a:t>
            </a:r>
          </a:p>
          <a:p>
            <a:pPr lvl="1"/>
            <a:r>
              <a:rPr lang="en-US" dirty="0" smtClean="0"/>
              <a:t>GUI development for mobile phone that enables users to…</a:t>
            </a:r>
          </a:p>
          <a:p>
            <a:pPr lvl="1"/>
            <a:r>
              <a:rPr lang="en-US" dirty="0" smtClean="0"/>
              <a:t>Reliable network communication among pairs of mobile phones to allow them to…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your solution approach in more detail</a:t>
            </a:r>
          </a:p>
          <a:p>
            <a:r>
              <a:rPr lang="en-US" dirty="0" smtClean="0"/>
              <a:t>For example, many projects could show a picture of the proposed “architecture” including the entities/components involved (user, handheld, infrastructure, servers, networks, etc) and the pieces you propose to design and implement.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details of your solution, implementation, evaluation, etc. (use up to 3 slides for </a:t>
            </a:r>
            <a:r>
              <a:rPr lang="en-US" smtClean="0"/>
              <a:t>this part).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4184</TotalTime>
  <Words>166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Project Presentation “Title of Project”</vt:lpstr>
      <vt:lpstr>Motivation</vt:lpstr>
      <vt:lpstr>Challenges</vt:lpstr>
      <vt:lpstr>Proposed Approach</vt:lpstr>
      <vt:lpstr>Details</vt:lpstr>
    </vt:vector>
  </TitlesOfParts>
  <Company>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Office 2004 Test Drive User</cp:lastModifiedBy>
  <cp:revision>101</cp:revision>
  <dcterms:created xsi:type="dcterms:W3CDTF">2009-12-07T01:00:42Z</dcterms:created>
  <dcterms:modified xsi:type="dcterms:W3CDTF">2009-12-07T01:03:43Z</dcterms:modified>
</cp:coreProperties>
</file>