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75"/>
  </p:notesMasterIdLst>
  <p:sldIdLst>
    <p:sldId id="832" r:id="rId2"/>
    <p:sldId id="848" r:id="rId3"/>
    <p:sldId id="910" r:id="rId4"/>
    <p:sldId id="833" r:id="rId5"/>
    <p:sldId id="851" r:id="rId6"/>
    <p:sldId id="917" r:id="rId7"/>
    <p:sldId id="852" r:id="rId8"/>
    <p:sldId id="887" r:id="rId9"/>
    <p:sldId id="925" r:id="rId10"/>
    <p:sldId id="888" r:id="rId11"/>
    <p:sldId id="927" r:id="rId12"/>
    <p:sldId id="960" r:id="rId13"/>
    <p:sldId id="961" r:id="rId14"/>
    <p:sldId id="889" r:id="rId15"/>
    <p:sldId id="929" r:id="rId16"/>
    <p:sldId id="964" r:id="rId17"/>
    <p:sldId id="965" r:id="rId18"/>
    <p:sldId id="966" r:id="rId19"/>
    <p:sldId id="967" r:id="rId20"/>
    <p:sldId id="968" r:id="rId21"/>
    <p:sldId id="969" r:id="rId22"/>
    <p:sldId id="970" r:id="rId23"/>
    <p:sldId id="971" r:id="rId24"/>
    <p:sldId id="972" r:id="rId25"/>
    <p:sldId id="973" r:id="rId26"/>
    <p:sldId id="974" r:id="rId27"/>
    <p:sldId id="975" r:id="rId28"/>
    <p:sldId id="976" r:id="rId29"/>
    <p:sldId id="977" r:id="rId30"/>
    <p:sldId id="978" r:id="rId31"/>
    <p:sldId id="979" r:id="rId32"/>
    <p:sldId id="980" r:id="rId33"/>
    <p:sldId id="981" r:id="rId34"/>
    <p:sldId id="982" r:id="rId35"/>
    <p:sldId id="983" r:id="rId36"/>
    <p:sldId id="984" r:id="rId37"/>
    <p:sldId id="985" r:id="rId38"/>
    <p:sldId id="986" r:id="rId39"/>
    <p:sldId id="987" r:id="rId40"/>
    <p:sldId id="988" r:id="rId41"/>
    <p:sldId id="989" r:id="rId42"/>
    <p:sldId id="990" r:id="rId43"/>
    <p:sldId id="991" r:id="rId44"/>
    <p:sldId id="992" r:id="rId45"/>
    <p:sldId id="993" r:id="rId46"/>
    <p:sldId id="994" r:id="rId47"/>
    <p:sldId id="995" r:id="rId48"/>
    <p:sldId id="996" r:id="rId49"/>
    <p:sldId id="997" r:id="rId50"/>
    <p:sldId id="998" r:id="rId51"/>
    <p:sldId id="999" r:id="rId52"/>
    <p:sldId id="1000" r:id="rId53"/>
    <p:sldId id="1001" r:id="rId54"/>
    <p:sldId id="1002" r:id="rId55"/>
    <p:sldId id="1003" r:id="rId56"/>
    <p:sldId id="1004" r:id="rId57"/>
    <p:sldId id="1005" r:id="rId58"/>
    <p:sldId id="1006" r:id="rId59"/>
    <p:sldId id="1007" r:id="rId60"/>
    <p:sldId id="1008" r:id="rId61"/>
    <p:sldId id="1009" r:id="rId62"/>
    <p:sldId id="1010" r:id="rId63"/>
    <p:sldId id="1011" r:id="rId64"/>
    <p:sldId id="1012" r:id="rId65"/>
    <p:sldId id="1013" r:id="rId66"/>
    <p:sldId id="1014" r:id="rId67"/>
    <p:sldId id="1015" r:id="rId68"/>
    <p:sldId id="1016" r:id="rId69"/>
    <p:sldId id="1017" r:id="rId70"/>
    <p:sldId id="1018" r:id="rId71"/>
    <p:sldId id="1019" r:id="rId72"/>
    <p:sldId id="1020" r:id="rId73"/>
    <p:sldId id="1021" r:id="rId74"/>
  </p:sldIdLst>
  <p:sldSz cx="9144000" cy="6858000" type="screen4x3"/>
  <p:notesSz cx="6858000" cy="9144000"/>
  <p:defaultTextStyle>
    <a:defPPr>
      <a:defRPr lang="en-US"/>
    </a:defPPr>
    <a:lvl1pPr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49494"/>
    <a:srgbClr val="339966"/>
    <a:srgbClr val="FFFF66"/>
    <a:srgbClr val="D7EB15"/>
    <a:srgbClr val="33CC33"/>
    <a:srgbClr val="99FF33"/>
    <a:srgbClr val="FF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1" autoAdjust="0"/>
  </p:normalViewPr>
  <p:slideViewPr>
    <p:cSldViewPr>
      <p:cViewPr varScale="1">
        <p:scale>
          <a:sx n="85" d="100"/>
          <a:sy n="85" d="100"/>
        </p:scale>
        <p:origin x="828" y="60"/>
      </p:cViewPr>
      <p:guideLst>
        <p:guide orient="horz" pos="2160"/>
        <p:guide pos="2880"/>
      </p:guideLst>
    </p:cSldViewPr>
  </p:slideViewPr>
  <p:outlineViewPr>
    <p:cViewPr>
      <p:scale>
        <a:sx n="100" d="100"/>
        <a:sy n="100" d="100"/>
      </p:scale>
      <p:origin x="0" y="0"/>
    </p:cViewPr>
  </p:outlineViewPr>
  <p:notesTextViewPr>
    <p:cViewPr>
      <p:scale>
        <a:sx n="75" d="100"/>
        <a:sy n="75" d="100"/>
      </p:scale>
      <p:origin x="0" y="0"/>
    </p:cViewPr>
  </p:notesTextViewPr>
  <p:sorterViewPr>
    <p:cViewPr varScale="1">
      <p:scale>
        <a:sx n="1" d="1"/>
        <a:sy n="1" d="1"/>
      </p:scale>
      <p:origin x="0" y="-167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lvl1pPr>
          </a:lstStyle>
          <a:p>
            <a:endParaRPr lang="en-US" altLang="en-US"/>
          </a:p>
        </p:txBody>
      </p:sp>
      <p:sp>
        <p:nvSpPr>
          <p:cNvPr id="446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endParaRPr lang="en-US" altLang="en-US"/>
          </a:p>
        </p:txBody>
      </p:sp>
      <p:sp>
        <p:nvSpPr>
          <p:cNvPr id="446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6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6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lvl1pPr>
          </a:lstStyle>
          <a:p>
            <a:endParaRPr lang="en-US" altLang="en-US"/>
          </a:p>
        </p:txBody>
      </p:sp>
      <p:sp>
        <p:nvSpPr>
          <p:cNvPr id="446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fld id="{3FADE952-0F4C-4116-91A6-77F0C3798E89}" type="slidenum">
              <a:rPr lang="en-US" altLang="en-US"/>
              <a:pPr/>
              <a:t>‹#›</a:t>
            </a:fld>
            <a:endParaRPr lang="en-US" altLang="en-US"/>
          </a:p>
        </p:txBody>
      </p:sp>
    </p:spTree>
    <p:extLst>
      <p:ext uri="{BB962C8B-B14F-4D97-AF65-F5344CB8AC3E}">
        <p14:creationId xmlns:p14="http://schemas.microsoft.com/office/powerpoint/2010/main" val="2325251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DE952-0F4C-4116-91A6-77F0C3798E89}" type="slidenum">
              <a:rPr lang="en-US" altLang="en-US" smtClean="0"/>
              <a:pPr/>
              <a:t>6</a:t>
            </a:fld>
            <a:endParaRPr lang="en-US" altLang="en-US"/>
          </a:p>
        </p:txBody>
      </p:sp>
    </p:spTree>
    <p:extLst>
      <p:ext uri="{BB962C8B-B14F-4D97-AF65-F5344CB8AC3E}">
        <p14:creationId xmlns:p14="http://schemas.microsoft.com/office/powerpoint/2010/main" val="116385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DE952-0F4C-4116-91A6-77F0C3798E89}" type="slidenum">
              <a:rPr lang="en-US" altLang="en-US" smtClean="0"/>
              <a:pPr/>
              <a:t>16</a:t>
            </a:fld>
            <a:endParaRPr lang="en-US" altLang="en-US"/>
          </a:p>
        </p:txBody>
      </p:sp>
    </p:spTree>
    <p:extLst>
      <p:ext uri="{BB962C8B-B14F-4D97-AF65-F5344CB8AC3E}">
        <p14:creationId xmlns:p14="http://schemas.microsoft.com/office/powerpoint/2010/main" val="152072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DE952-0F4C-4116-91A6-77F0C3798E89}" type="slidenum">
              <a:rPr lang="en-US" altLang="en-US" smtClean="0"/>
              <a:pPr/>
              <a:t>63</a:t>
            </a:fld>
            <a:endParaRPr lang="en-US" altLang="en-US"/>
          </a:p>
        </p:txBody>
      </p:sp>
    </p:spTree>
    <p:extLst>
      <p:ext uri="{BB962C8B-B14F-4D97-AF65-F5344CB8AC3E}">
        <p14:creationId xmlns:p14="http://schemas.microsoft.com/office/powerpoint/2010/main" val="783019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E1AF025F-28F6-414D-8454-65A4C7C5A208}" type="datetime1">
              <a:rPr lang="en-US" altLang="en-US" smtClean="0"/>
              <a:t>10/3/2016</a:t>
            </a:fld>
            <a:endParaRPr lang="en-US" altLang="en-US"/>
          </a:p>
        </p:txBody>
      </p:sp>
      <p:sp>
        <p:nvSpPr>
          <p:cNvPr id="5" name="Footer Placeholder 4"/>
          <p:cNvSpPr>
            <a:spLocks noGrp="1"/>
          </p:cNvSpPr>
          <p:nvPr>
            <p:ph type="ftr" sz="quarter" idx="11"/>
          </p:nvPr>
        </p:nvSpPr>
        <p:spPr>
          <a:xfrm>
            <a:off x="1900237" y="5410202"/>
            <a:ext cx="3843665" cy="365125"/>
          </a:xfrm>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a:xfrm>
            <a:off x="7915603" y="5410200"/>
            <a:ext cx="578317" cy="365125"/>
          </a:xfrm>
        </p:spPr>
        <p:txBody>
          <a:bodyPr/>
          <a:lstStyle/>
          <a:p>
            <a:fld id="{1CB8D785-CE36-4ED7-A0D2-4CA28C56F8B0}" type="slidenum">
              <a:rPr lang="en-US" altLang="en-US" smtClean="0"/>
              <a:pPr/>
              <a:t>‹#›</a:t>
            </a:fld>
            <a:endParaRPr lang="en-US" altLang="en-US"/>
          </a:p>
        </p:txBody>
      </p:sp>
      <p:sp>
        <p:nvSpPr>
          <p:cNvPr id="63" name="Text Box 17"/>
          <p:cNvSpPr txBox="1">
            <a:spLocks noChangeArrowheads="1"/>
          </p:cNvSpPr>
          <p:nvPr userDrawn="1"/>
        </p:nvSpPr>
        <p:spPr bwMode="auto">
          <a:xfrm>
            <a:off x="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400" b="0">
                <a:latin typeface="McGrawHill-Italic" pitchFamily="2" charset="0"/>
              </a:rPr>
              <a:t>McGraw-Hill</a:t>
            </a:r>
            <a:endParaRPr lang="en-US" altLang="en-US" b="0"/>
          </a:p>
        </p:txBody>
      </p:sp>
      <p:sp>
        <p:nvSpPr>
          <p:cNvPr id="64" name="Text Box 18"/>
          <p:cNvSpPr txBox="1">
            <a:spLocks noChangeArrowheads="1"/>
          </p:cNvSpPr>
          <p:nvPr userDrawn="1"/>
        </p:nvSpPr>
        <p:spPr bwMode="auto">
          <a:xfrm>
            <a:off x="4572000" y="6553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US" altLang="en-US" sz="1400" b="0">
                <a:latin typeface="McGrawHill-Italic" pitchFamily="2" charset="0"/>
              </a:rPr>
              <a:t>The McGraw-Hill Companies, Inc., 2000</a:t>
            </a:r>
            <a:endParaRPr lang="en-US" altLang="en-US" b="0"/>
          </a:p>
        </p:txBody>
      </p:sp>
    </p:spTree>
    <p:extLst>
      <p:ext uri="{BB962C8B-B14F-4D97-AF65-F5344CB8AC3E}">
        <p14:creationId xmlns:p14="http://schemas.microsoft.com/office/powerpoint/2010/main" val="158175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33FB6-8020-4278-BA68-4A63F02A1CFC}" type="datetime1">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2A4E7D63-E5F1-4763-B79F-E9648813B852}" type="slidenum">
              <a:rPr lang="en-US" altLang="en-US" smtClean="0"/>
              <a:pPr/>
              <a:t>‹#›</a:t>
            </a:fld>
            <a:endParaRPr lang="en-US" altLang="en-US"/>
          </a:p>
        </p:txBody>
      </p:sp>
    </p:spTree>
    <p:extLst>
      <p:ext uri="{BB962C8B-B14F-4D97-AF65-F5344CB8AC3E}">
        <p14:creationId xmlns:p14="http://schemas.microsoft.com/office/powerpoint/2010/main" val="274118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0B9A0-29DE-4C9F-8B7B-3D499DA4FCA4}" type="datetime1">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2A4E7D63-E5F1-4763-B79F-E9648813B852}" type="slidenum">
              <a:rPr lang="en-US" altLang="en-US" smtClean="0"/>
              <a:pPr/>
              <a:t>‹#›</a:t>
            </a:fld>
            <a:endParaRPr lang="en-US" altLang="en-US"/>
          </a:p>
        </p:txBody>
      </p:sp>
    </p:spTree>
    <p:extLst>
      <p:ext uri="{BB962C8B-B14F-4D97-AF65-F5344CB8AC3E}">
        <p14:creationId xmlns:p14="http://schemas.microsoft.com/office/powerpoint/2010/main" val="4016792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4815A-1E98-482E-9C5C-39E244290F8B}" type="datetime1">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2A4E7D63-E5F1-4763-B79F-E9648813B852}" type="slidenum">
              <a:rPr lang="en-US" altLang="en-US" smtClean="0"/>
              <a:pPr/>
              <a:t>‹#›</a:t>
            </a:fld>
            <a:endParaRPr lang="en-US"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186483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234B1-6691-4DAE-B0C9-73869A8AA1A9}" type="datetime1">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2A4E7D63-E5F1-4763-B79F-E9648813B852}" type="slidenum">
              <a:rPr lang="en-US" altLang="en-US" smtClean="0"/>
              <a:pPr/>
              <a:t>‹#›</a:t>
            </a:fld>
            <a:endParaRPr lang="en-US" altLang="en-US"/>
          </a:p>
        </p:txBody>
      </p:sp>
    </p:spTree>
    <p:extLst>
      <p:ext uri="{BB962C8B-B14F-4D97-AF65-F5344CB8AC3E}">
        <p14:creationId xmlns:p14="http://schemas.microsoft.com/office/powerpoint/2010/main" val="683137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BA5B7CA-3FD6-47A7-A34B-37EB343E3E49}" type="datetime1">
              <a:rPr lang="en-US" smtClean="0"/>
              <a:t>10/3/2016</a:t>
            </a:fld>
            <a:endParaRPr lang="en-US" dirty="0"/>
          </a:p>
        </p:txBody>
      </p:sp>
      <p:sp>
        <p:nvSpPr>
          <p:cNvPr id="4"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2A4E7D63-E5F1-4763-B79F-E9648813B852}" type="slidenum">
              <a:rPr lang="en-US" altLang="en-US" smtClean="0"/>
              <a:pPr/>
              <a:t>‹#›</a:t>
            </a:fld>
            <a:endParaRPr lang="en-US" altLang="en-US"/>
          </a:p>
        </p:txBody>
      </p:sp>
    </p:spTree>
    <p:extLst>
      <p:ext uri="{BB962C8B-B14F-4D97-AF65-F5344CB8AC3E}">
        <p14:creationId xmlns:p14="http://schemas.microsoft.com/office/powerpoint/2010/main" val="227618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6C34E1B-8233-4155-A186-B9439A90A1A7}" type="datetime1">
              <a:rPr lang="en-US" smtClean="0"/>
              <a:t>10/3/2016</a:t>
            </a:fld>
            <a:endParaRPr lang="en-US" dirty="0"/>
          </a:p>
        </p:txBody>
      </p:sp>
      <p:sp>
        <p:nvSpPr>
          <p:cNvPr id="4" name="Footer Placeholder 3"/>
          <p:cNvSpPr>
            <a:spLocks noGrp="1"/>
          </p:cNvSpPr>
          <p:nvPr>
            <p:ph type="ftr" sz="quarter" idx="11"/>
          </p:nvPr>
        </p:nvSpPr>
        <p:spPr/>
        <p:txBody>
          <a:bodyPr/>
          <a:lstStyle>
            <a:lvl1pPr>
              <a:defRPr cap="all" baseline="0"/>
            </a:lvl1p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2A4E7D63-E5F1-4763-B79F-E9648813B852}" type="slidenum">
              <a:rPr lang="en-US" altLang="en-US" smtClean="0"/>
              <a:pPr/>
              <a:t>‹#›</a:t>
            </a:fld>
            <a:endParaRPr lang="en-US" altLang="en-US"/>
          </a:p>
        </p:txBody>
      </p:sp>
    </p:spTree>
    <p:extLst>
      <p:ext uri="{BB962C8B-B14F-4D97-AF65-F5344CB8AC3E}">
        <p14:creationId xmlns:p14="http://schemas.microsoft.com/office/powerpoint/2010/main" val="282456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4D6596-DAD4-46D3-A8D6-4D13910A561B}" type="datetime1">
              <a:rPr lang="en-US" smtClean="0"/>
              <a:t>10/3/2016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653DC899-7C9E-450E-B2A4-C94DF7F8F169}" type="slidenum">
              <a:rPr lang="en-US" altLang="en-US" smtClean="0"/>
              <a:pPr/>
              <a:t>‹#›</a:t>
            </a:fld>
            <a:endParaRPr lang="en-US" altLang="en-US"/>
          </a:p>
        </p:txBody>
      </p:sp>
    </p:spTree>
    <p:extLst>
      <p:ext uri="{BB962C8B-B14F-4D97-AF65-F5344CB8AC3E}">
        <p14:creationId xmlns:p14="http://schemas.microsoft.com/office/powerpoint/2010/main" val="96601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9AA88B-ED72-4D88-9A1D-2590EA510FE7}" type="datetime1">
              <a:rPr lang="en-US" smtClean="0"/>
              <a:t>10/3/2016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B72D3886-1B64-4E14-B27F-3F0D31122EF0}" type="slidenum">
              <a:rPr lang="en-US" altLang="en-US" smtClean="0"/>
              <a:pPr/>
              <a:t>‹#›</a:t>
            </a:fld>
            <a:endParaRPr lang="en-US" altLang="en-US"/>
          </a:p>
        </p:txBody>
      </p:sp>
    </p:spTree>
    <p:extLst>
      <p:ext uri="{BB962C8B-B14F-4D97-AF65-F5344CB8AC3E}">
        <p14:creationId xmlns:p14="http://schemas.microsoft.com/office/powerpoint/2010/main" val="27975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ED0D3CD3-B391-4FDE-BF13-36F3B9111A60}" type="datetime1">
              <a:rPr lang="en-US" smtClean="0"/>
              <a:t>10/3/2016</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r>
              <a:rPr lang="en-US" altLang="en-US" smtClean="0"/>
              <a:t>Computer Science: A Structured Programming Approach Using C</a:t>
            </a:r>
            <a:endParaRPr lang="en-US" altLang="en-US"/>
          </a:p>
        </p:txBody>
      </p:sp>
      <p:sp>
        <p:nvSpPr>
          <p:cNvPr id="51" name="Slide Number Placeholder 5"/>
          <p:cNvSpPr>
            <a:spLocks noGrp="1"/>
          </p:cNvSpPr>
          <p:nvPr>
            <p:ph type="sldNum" sz="quarter" idx="12"/>
          </p:nvPr>
        </p:nvSpPr>
        <p:spPr>
          <a:xfrm>
            <a:off x="7707241" y="5883275"/>
            <a:ext cx="578317" cy="365125"/>
          </a:xfrm>
        </p:spPr>
        <p:txBody>
          <a:bodyPr/>
          <a:lstStyle/>
          <a:p>
            <a:fld id="{789BAAC5-0D89-477B-96E4-802F3A8B32F6}" type="slidenum">
              <a:rPr lang="en-US" altLang="en-US" smtClean="0"/>
              <a:pPr/>
              <a:t>‹#›</a:t>
            </a:fld>
            <a:endParaRPr lang="en-US" altLang="en-US"/>
          </a:p>
        </p:txBody>
      </p:sp>
    </p:spTree>
    <p:extLst>
      <p:ext uri="{BB962C8B-B14F-4D97-AF65-F5344CB8AC3E}">
        <p14:creationId xmlns:p14="http://schemas.microsoft.com/office/powerpoint/2010/main" val="287423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EC64E-9922-4720-A43D-EA6047A9C792}" type="datetime1">
              <a:rPr lang="en-US" smtClean="0"/>
              <a:t>10/3/2016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5052EBD6-2E37-4A5C-9664-4B94EB7FFA5E}" type="slidenum">
              <a:rPr lang="en-US" altLang="en-US" smtClean="0"/>
              <a:pPr/>
              <a:t>‹#›</a:t>
            </a:fld>
            <a:endParaRPr lang="en-US" altLang="en-US"/>
          </a:p>
        </p:txBody>
      </p:sp>
    </p:spTree>
    <p:extLst>
      <p:ext uri="{BB962C8B-B14F-4D97-AF65-F5344CB8AC3E}">
        <p14:creationId xmlns:p14="http://schemas.microsoft.com/office/powerpoint/2010/main" val="46374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92BF23-8430-4371-8641-7283CD660CAE}" type="datetime1">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6463E788-7F86-4791-AC51-0AE2123A49F7}" type="slidenum">
              <a:rPr lang="en-US" altLang="en-US" smtClean="0"/>
              <a:pPr/>
              <a:t>‹#›</a:t>
            </a:fld>
            <a:endParaRPr lang="en-US" altLang="en-US"/>
          </a:p>
        </p:txBody>
      </p:sp>
    </p:spTree>
    <p:extLst>
      <p:ext uri="{BB962C8B-B14F-4D97-AF65-F5344CB8AC3E}">
        <p14:creationId xmlns:p14="http://schemas.microsoft.com/office/powerpoint/2010/main" val="248990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DC8666-18F6-44DB-907E-609AC6120896}" type="datetime1">
              <a:rPr lang="en-US" smtClean="0"/>
              <a:t>10/3/2016</a:t>
            </a:fld>
            <a:endParaRPr lang="en-US" dirty="0"/>
          </a:p>
        </p:txBody>
      </p:sp>
      <p:sp>
        <p:nvSpPr>
          <p:cNvPr id="8" name="Footer Placeholder 7"/>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9" name="Slide Number Placeholder 8"/>
          <p:cNvSpPr>
            <a:spLocks noGrp="1"/>
          </p:cNvSpPr>
          <p:nvPr>
            <p:ph type="sldNum" sz="quarter" idx="12"/>
          </p:nvPr>
        </p:nvSpPr>
        <p:spPr/>
        <p:txBody>
          <a:bodyPr/>
          <a:lstStyle/>
          <a:p>
            <a:fld id="{1B2D3459-2509-47E0-A0FB-6FEBB34BE08E}" type="slidenum">
              <a:rPr lang="en-US" altLang="en-US" smtClean="0"/>
              <a:pPr/>
              <a:t>‹#›</a:t>
            </a:fld>
            <a:endParaRPr lang="en-US" altLang="en-US"/>
          </a:p>
        </p:txBody>
      </p:sp>
    </p:spTree>
    <p:extLst>
      <p:ext uri="{BB962C8B-B14F-4D97-AF65-F5344CB8AC3E}">
        <p14:creationId xmlns:p14="http://schemas.microsoft.com/office/powerpoint/2010/main" val="16406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2AD92E-8CAE-4997-89C7-0EC8B13AC9D6}" type="datetime1">
              <a:rPr lang="en-US" smtClean="0"/>
              <a:t>10/3/2016</a:t>
            </a:fld>
            <a:endParaRPr lang="en-US" dirty="0"/>
          </a:p>
        </p:txBody>
      </p:sp>
      <p:sp>
        <p:nvSpPr>
          <p:cNvPr id="4"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6450C3F3-2C9F-4E54-958B-22A41BE7D266}" type="slidenum">
              <a:rPr lang="en-US" altLang="en-US" smtClean="0"/>
              <a:pPr/>
              <a:t>‹#›</a:t>
            </a:fld>
            <a:endParaRPr lang="en-US" altLang="en-US"/>
          </a:p>
        </p:txBody>
      </p:sp>
    </p:spTree>
    <p:extLst>
      <p:ext uri="{BB962C8B-B14F-4D97-AF65-F5344CB8AC3E}">
        <p14:creationId xmlns:p14="http://schemas.microsoft.com/office/powerpoint/2010/main" val="355306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891CD-01E0-4ACF-BCEA-0957030A364D}" type="datetime1">
              <a:rPr lang="en-US" smtClean="0"/>
              <a:t>10/3/2016</a:t>
            </a:fld>
            <a:endParaRPr lang="en-US" dirty="0"/>
          </a:p>
        </p:txBody>
      </p:sp>
      <p:sp>
        <p:nvSpPr>
          <p:cNvPr id="3" name="Footer Placeholder 2"/>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4" name="Slide Number Placeholder 3"/>
          <p:cNvSpPr>
            <a:spLocks noGrp="1"/>
          </p:cNvSpPr>
          <p:nvPr>
            <p:ph type="sldNum" sz="quarter" idx="12"/>
          </p:nvPr>
        </p:nvSpPr>
        <p:spPr/>
        <p:txBody>
          <a:bodyPr/>
          <a:lstStyle/>
          <a:p>
            <a:fld id="{440C2CC1-D45D-49F4-956C-FC8923EA30D4}" type="slidenum">
              <a:rPr lang="en-US" altLang="en-US" smtClean="0"/>
              <a:pPr/>
              <a:t>‹#›</a:t>
            </a:fld>
            <a:endParaRPr lang="en-US" altLang="en-US"/>
          </a:p>
        </p:txBody>
      </p:sp>
    </p:spTree>
    <p:extLst>
      <p:ext uri="{BB962C8B-B14F-4D97-AF65-F5344CB8AC3E}">
        <p14:creationId xmlns:p14="http://schemas.microsoft.com/office/powerpoint/2010/main" val="102835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9AC9C-8F9D-4AD1-BBF6-50B8A96C6334}" type="datetime1">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8218ED67-DD18-4CB1-A738-C06DB4E7A22F}" type="slidenum">
              <a:rPr lang="en-US" altLang="en-US" smtClean="0"/>
              <a:pPr/>
              <a:t>‹#›</a:t>
            </a:fld>
            <a:endParaRPr lang="en-US" altLang="en-US"/>
          </a:p>
        </p:txBody>
      </p:sp>
    </p:spTree>
    <p:extLst>
      <p:ext uri="{BB962C8B-B14F-4D97-AF65-F5344CB8AC3E}">
        <p14:creationId xmlns:p14="http://schemas.microsoft.com/office/powerpoint/2010/main" val="412018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08191-A28A-4DA5-BD52-B26F8AF5A2EA}" type="datetime1">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BBCCC141-A9FE-4DB8-AB76-47E24A3BE892}" type="slidenum">
              <a:rPr lang="en-US" altLang="en-US" smtClean="0"/>
              <a:pPr/>
              <a:t>‹#›</a:t>
            </a:fld>
            <a:endParaRPr lang="en-US" altLang="en-US"/>
          </a:p>
        </p:txBody>
      </p:sp>
    </p:spTree>
    <p:extLst>
      <p:ext uri="{BB962C8B-B14F-4D97-AF65-F5344CB8AC3E}">
        <p14:creationId xmlns:p14="http://schemas.microsoft.com/office/powerpoint/2010/main" val="114961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BE9AD3-DBEB-4F67-990C-24F1FBB4B2C6}" type="datetime1">
              <a:rPr lang="en-US" smtClean="0"/>
              <a:t>10/3/2016</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4E7D63-E5F1-4763-B79F-E9648813B852}" type="slidenum">
              <a:rPr lang="en-US" altLang="en-US" smtClean="0"/>
              <a:pPr/>
              <a:t>‹#›</a:t>
            </a:fld>
            <a:endParaRPr lang="en-US" altLang="en-US"/>
          </a:p>
        </p:txBody>
      </p:sp>
      <p:sp>
        <p:nvSpPr>
          <p:cNvPr id="48" name="Text Box 15"/>
          <p:cNvSpPr txBox="1">
            <a:spLocks noChangeArrowheads="1"/>
          </p:cNvSpPr>
          <p:nvPr userDrawn="1"/>
        </p:nvSpPr>
        <p:spPr bwMode="auto">
          <a:xfrm>
            <a:off x="4572000" y="6553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endParaRPr lang="en-US" altLang="en-US" b="0"/>
          </a:p>
        </p:txBody>
      </p:sp>
    </p:spTree>
    <p:extLst>
      <p:ext uri="{BB962C8B-B14F-4D97-AF65-F5344CB8AC3E}">
        <p14:creationId xmlns:p14="http://schemas.microsoft.com/office/powerpoint/2010/main" val="304188872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2"/>
          <p:cNvSpPr>
            <a:spLocks noGrp="1"/>
          </p:cNvSpPr>
          <p:nvPr>
            <p:ph type="sldNum" sz="quarter" idx="12"/>
          </p:nvPr>
        </p:nvSpPr>
        <p:spPr/>
        <p:txBody>
          <a:bodyPr/>
          <a:lstStyle/>
          <a:p>
            <a:fld id="{C30856B4-D821-48DE-A57C-DB4AC86DAD6C}" type="slidenum">
              <a:rPr lang="en-US" altLang="en-US"/>
              <a:pPr/>
              <a:t>1</a:t>
            </a:fld>
            <a:endParaRPr lang="en-US" altLang="en-US"/>
          </a:p>
        </p:txBody>
      </p:sp>
      <p:sp>
        <p:nvSpPr>
          <p:cNvPr id="854018"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854019" name="Text Box 3"/>
          <p:cNvSpPr txBox="1">
            <a:spLocks noChangeArrowheads="1"/>
          </p:cNvSpPr>
          <p:nvPr/>
        </p:nvSpPr>
        <p:spPr bwMode="auto">
          <a:xfrm>
            <a:off x="228600" y="304800"/>
            <a:ext cx="446968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Using </a:t>
            </a:r>
            <a:r>
              <a:rPr lang="en-US" altLang="en-US" sz="4000" dirty="0">
                <a:latin typeface="Arial" panose="020B0604020202020204" pitchFamily="34" charset="0"/>
              </a:rPr>
              <a:t>Arrays in C</a:t>
            </a:r>
          </a:p>
        </p:txBody>
      </p:sp>
      <p:sp>
        <p:nvSpPr>
          <p:cNvPr id="854020"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1" name="Rectangle 4"/>
          <p:cNvSpPr>
            <a:spLocks noChangeArrowheads="1"/>
          </p:cNvSpPr>
          <p:nvPr/>
        </p:nvSpPr>
        <p:spPr bwMode="auto">
          <a:xfrm>
            <a:off x="493713" y="2987675"/>
            <a:ext cx="8077200" cy="1187450"/>
          </a:xfrm>
          <a:prstGeom prst="rect">
            <a:avLst/>
          </a:prstGeom>
          <a:noFill/>
          <a:ln>
            <a:noFill/>
          </a:ln>
          <a:effectLst/>
        </p:spPr>
        <p:txBody>
          <a:bodyPr>
            <a:spAutoFit/>
          </a:bodyPr>
          <a:lstStyle/>
          <a:p>
            <a:pPr algn="ctr"/>
            <a:r>
              <a:rPr lang="en-US" altLang="en-US" dirty="0"/>
              <a:t>Only fixed-length arrays can be initialized when they are defined. Variable length arrays must be initialized by inputting or assigning the values.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p:txBody>
          <a:bodyPr/>
          <a:lstStyle/>
          <a:p>
            <a:fld id="{BDEEA490-C68A-4199-A8D2-43AAFEE3E665}" type="slidenum">
              <a:rPr lang="en-US" altLang="en-US"/>
              <a:pPr/>
              <a:t>10</a:t>
            </a:fld>
            <a:endParaRPr lang="en-US" altLang="en-US"/>
          </a:p>
        </p:txBody>
      </p:sp>
      <p:sp>
        <p:nvSpPr>
          <p:cNvPr id="911363" name="Text Box 3"/>
          <p:cNvSpPr txBox="1">
            <a:spLocks noChangeArrowheads="1"/>
          </p:cNvSpPr>
          <p:nvPr/>
        </p:nvSpPr>
        <p:spPr bwMode="auto">
          <a:xfrm>
            <a:off x="2241550" y="152400"/>
            <a:ext cx="492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Average Elements in Variable-length Array</a:t>
            </a:r>
          </a:p>
        </p:txBody>
      </p:sp>
      <p:pic>
        <p:nvPicPr>
          <p:cNvPr id="911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15950"/>
            <a:ext cx="8372475" cy="555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p:txBody>
          <a:bodyPr/>
          <a:lstStyle/>
          <a:p>
            <a:fld id="{C1D4E4F6-8A17-406B-A6F4-B85FCC633C2C}" type="slidenum">
              <a:rPr lang="en-US" altLang="en-US"/>
              <a:pPr/>
              <a:t>11</a:t>
            </a:fld>
            <a:endParaRPr lang="en-US" altLang="en-US"/>
          </a:p>
        </p:txBody>
      </p:sp>
      <p:sp>
        <p:nvSpPr>
          <p:cNvPr id="951299" name="Text Box 3"/>
          <p:cNvSpPr txBox="1">
            <a:spLocks noChangeArrowheads="1"/>
          </p:cNvSpPr>
          <p:nvPr/>
        </p:nvSpPr>
        <p:spPr bwMode="auto">
          <a:xfrm>
            <a:off x="2241550" y="152400"/>
            <a:ext cx="492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Average Elements in Variable-length Array</a:t>
            </a:r>
          </a:p>
        </p:txBody>
      </p:sp>
      <p:pic>
        <p:nvPicPr>
          <p:cNvPr id="9513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85800"/>
            <a:ext cx="83724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p:txBody>
          <a:bodyPr/>
          <a:lstStyle/>
          <a:p>
            <a:fld id="{1CF8B2E9-8544-4493-A06E-2668203517BF}" type="slidenum">
              <a:rPr lang="en-US" altLang="en-US"/>
              <a:pPr/>
              <a:t>12</a:t>
            </a:fld>
            <a:endParaRPr lang="en-US" altLang="en-US"/>
          </a:p>
        </p:txBody>
      </p:sp>
      <p:sp>
        <p:nvSpPr>
          <p:cNvPr id="986115" name="Text Box 3"/>
          <p:cNvSpPr txBox="1">
            <a:spLocks noChangeArrowheads="1"/>
          </p:cNvSpPr>
          <p:nvPr/>
        </p:nvSpPr>
        <p:spPr bwMode="auto">
          <a:xfrm>
            <a:off x="2241550" y="152400"/>
            <a:ext cx="492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Average Elements in Variable-length Array</a:t>
            </a:r>
          </a:p>
        </p:txBody>
      </p:sp>
      <p:pic>
        <p:nvPicPr>
          <p:cNvPr id="986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85800"/>
            <a:ext cx="8410575" cy="54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p:txBody>
          <a:bodyPr/>
          <a:lstStyle/>
          <a:p>
            <a:fld id="{08EDAEC4-3390-4907-B4C1-7213FE103EFA}" type="slidenum">
              <a:rPr lang="en-US" altLang="en-US"/>
              <a:pPr/>
              <a:t>13</a:t>
            </a:fld>
            <a:endParaRPr lang="en-US" altLang="en-US"/>
          </a:p>
        </p:txBody>
      </p:sp>
      <p:sp>
        <p:nvSpPr>
          <p:cNvPr id="987139" name="Text Box 3"/>
          <p:cNvSpPr txBox="1">
            <a:spLocks noChangeArrowheads="1"/>
          </p:cNvSpPr>
          <p:nvPr/>
        </p:nvSpPr>
        <p:spPr bwMode="auto">
          <a:xfrm>
            <a:off x="2241550" y="152400"/>
            <a:ext cx="492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Average Elements in Variable-length Array</a:t>
            </a:r>
          </a:p>
        </p:txBody>
      </p:sp>
      <p:pic>
        <p:nvPicPr>
          <p:cNvPr id="9871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749300"/>
            <a:ext cx="8345488"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7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2413000"/>
            <a:ext cx="8345487"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p:txBody>
          <a:bodyPr/>
          <a:lstStyle/>
          <a:p>
            <a:fld id="{571933AA-A4D3-4875-97B6-2FAED5122284}" type="slidenum">
              <a:rPr lang="en-US" altLang="en-US"/>
              <a:pPr/>
              <a:t>14</a:t>
            </a:fld>
            <a:endParaRPr lang="en-US" altLang="en-US"/>
          </a:p>
        </p:txBody>
      </p:sp>
      <p:sp>
        <p:nvSpPr>
          <p:cNvPr id="912387" name="Text Box 3"/>
          <p:cNvSpPr txBox="1">
            <a:spLocks noChangeArrowheads="1"/>
          </p:cNvSpPr>
          <p:nvPr/>
        </p:nvSpPr>
        <p:spPr bwMode="auto">
          <a:xfrm>
            <a:off x="2209800" y="152400"/>
            <a:ext cx="3148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Change Values in an Array</a:t>
            </a:r>
          </a:p>
        </p:txBody>
      </p:sp>
      <p:pic>
        <p:nvPicPr>
          <p:cNvPr id="912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574675"/>
            <a:ext cx="846455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p:txBody>
          <a:bodyPr/>
          <a:lstStyle/>
          <a:p>
            <a:fld id="{1F62365B-B5AD-4727-8458-F89012BC625F}" type="slidenum">
              <a:rPr lang="en-US" altLang="en-US"/>
              <a:pPr/>
              <a:t>15</a:t>
            </a:fld>
            <a:endParaRPr lang="en-US" altLang="en-US"/>
          </a:p>
        </p:txBody>
      </p:sp>
      <p:sp>
        <p:nvSpPr>
          <p:cNvPr id="953347" name="Text Box 3"/>
          <p:cNvSpPr txBox="1">
            <a:spLocks noChangeArrowheads="1"/>
          </p:cNvSpPr>
          <p:nvPr/>
        </p:nvSpPr>
        <p:spPr bwMode="auto">
          <a:xfrm>
            <a:off x="2209800" y="152400"/>
            <a:ext cx="3148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Change Values in an Array</a:t>
            </a:r>
          </a:p>
        </p:txBody>
      </p:sp>
      <p:grpSp>
        <p:nvGrpSpPr>
          <p:cNvPr id="953350" name="Group 6"/>
          <p:cNvGrpSpPr>
            <a:grpSpLocks/>
          </p:cNvGrpSpPr>
          <p:nvPr/>
        </p:nvGrpSpPr>
        <p:grpSpPr bwMode="auto">
          <a:xfrm>
            <a:off x="152400" y="738188"/>
            <a:ext cx="8437563" cy="5586412"/>
            <a:chOff x="96" y="465"/>
            <a:chExt cx="5315" cy="3519"/>
          </a:xfrm>
        </p:grpSpPr>
        <p:pic>
          <p:nvPicPr>
            <p:cNvPr id="953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 y="465"/>
              <a:ext cx="5240" cy="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3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51"/>
              <a:ext cx="5315" cy="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fld id="{66B1016F-0F23-4A83-9038-A55FC64481BA}" type="slidenum">
              <a:rPr lang="en-US" altLang="en-US"/>
              <a:pPr/>
              <a:t>16</a:t>
            </a:fld>
            <a:endParaRPr lang="en-US" altLang="en-US"/>
          </a:p>
        </p:txBody>
      </p:sp>
      <p:sp>
        <p:nvSpPr>
          <p:cNvPr id="501762"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1763" name="Text Box 3"/>
          <p:cNvSpPr txBox="1">
            <a:spLocks noChangeArrowheads="1"/>
          </p:cNvSpPr>
          <p:nvPr/>
        </p:nvSpPr>
        <p:spPr bwMode="auto">
          <a:xfrm>
            <a:off x="1588" y="304800"/>
            <a:ext cx="72126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The </a:t>
            </a:r>
            <a:r>
              <a:rPr lang="en-US" altLang="en-US" sz="4000" dirty="0">
                <a:latin typeface="Arial" panose="020B0604020202020204" pitchFamily="34" charset="0"/>
              </a:rPr>
              <a:t>Type Definition (</a:t>
            </a:r>
            <a:r>
              <a:rPr lang="en-US" altLang="en-US" sz="4000" i="1" dirty="0" err="1">
                <a:latin typeface="Arial" panose="020B0604020202020204" pitchFamily="34" charset="0"/>
              </a:rPr>
              <a:t>typedef</a:t>
            </a:r>
            <a:r>
              <a:rPr lang="en-US" altLang="en-US" sz="4000" dirty="0">
                <a:latin typeface="Arial" panose="020B0604020202020204" pitchFamily="34" charset="0"/>
              </a:rPr>
              <a:t>)</a:t>
            </a:r>
          </a:p>
        </p:txBody>
      </p:sp>
      <p:sp>
        <p:nvSpPr>
          <p:cNvPr id="50176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501765" name="Rectangle 5"/>
          <p:cNvSpPr>
            <a:spLocks noChangeArrowheads="1"/>
          </p:cNvSpPr>
          <p:nvPr/>
        </p:nvSpPr>
        <p:spPr bwMode="auto">
          <a:xfrm>
            <a:off x="304800" y="1506538"/>
            <a:ext cx="82296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Before discussing the derived types, let’s discuss a C declaration that applies to all of them—the type definition. A type definition, </a:t>
            </a:r>
            <a:r>
              <a:rPr lang="en-US" altLang="en-US" sz="2800" b="0" i="1">
                <a:effectLst>
                  <a:outerShdw blurRad="38100" dist="38100" dir="2700000" algn="tl">
                    <a:srgbClr val="C0C0C0"/>
                  </a:outerShdw>
                </a:effectLst>
              </a:rPr>
              <a:t>typedef</a:t>
            </a:r>
            <a:r>
              <a:rPr lang="en-US" altLang="en-US" sz="2800" i="1">
                <a:effectLst>
                  <a:outerShdw blurRad="38100" dist="38100" dir="2700000" algn="tl">
                    <a:srgbClr val="C0C0C0"/>
                  </a:outerShdw>
                </a:effectLst>
              </a:rPr>
              <a:t>, gives a name to a data type by creating a new type that can then be used anywhere a type is permitted.</a:t>
            </a:r>
          </a:p>
        </p:txBody>
      </p:sp>
    </p:spTree>
    <p:extLst>
      <p:ext uri="{BB962C8B-B14F-4D97-AF65-F5344CB8AC3E}">
        <p14:creationId xmlns:p14="http://schemas.microsoft.com/office/powerpoint/2010/main" val="4179305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9F4CDF5B-AC0F-4ECC-8D0F-19F99623CCFB}" type="slidenum">
              <a:rPr lang="en-US" altLang="en-US"/>
              <a:pPr/>
              <a:t>17</a:t>
            </a:fld>
            <a:endParaRPr lang="en-US" altLang="en-US"/>
          </a:p>
        </p:txBody>
      </p:sp>
      <p:sp>
        <p:nvSpPr>
          <p:cNvPr id="114381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3811" name="Rectangle 3"/>
          <p:cNvSpPr>
            <a:spLocks noChangeArrowheads="1"/>
          </p:cNvSpPr>
          <p:nvPr/>
        </p:nvSpPr>
        <p:spPr bwMode="auto">
          <a:xfrm>
            <a:off x="152400" y="5791200"/>
            <a:ext cx="438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chemeClr val="folHlink"/>
                </a:solidFill>
              </a:rPr>
              <a:t>FIGURE 12-2</a:t>
            </a:r>
            <a:r>
              <a:rPr lang="en-US" altLang="en-US" sz="2000"/>
              <a:t>  Type-definition Format</a:t>
            </a:r>
          </a:p>
        </p:txBody>
      </p:sp>
      <p:grpSp>
        <p:nvGrpSpPr>
          <p:cNvPr id="1143812" name="Group 4"/>
          <p:cNvGrpSpPr>
            <a:grpSpLocks/>
          </p:cNvGrpSpPr>
          <p:nvPr/>
        </p:nvGrpSpPr>
        <p:grpSpPr bwMode="auto">
          <a:xfrm>
            <a:off x="228600" y="252413"/>
            <a:ext cx="8610600" cy="5995987"/>
            <a:chOff x="336" y="159"/>
            <a:chExt cx="5232" cy="3777"/>
          </a:xfrm>
        </p:grpSpPr>
        <p:sp>
          <p:nvSpPr>
            <p:cNvPr id="114381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381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381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438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6837363"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439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2"/>
          <p:cNvSpPr>
            <a:spLocks noGrp="1"/>
          </p:cNvSpPr>
          <p:nvPr>
            <p:ph type="sldNum" sz="quarter" idx="11"/>
          </p:nvPr>
        </p:nvSpPr>
        <p:spPr/>
        <p:txBody>
          <a:bodyPr/>
          <a:lstStyle/>
          <a:p>
            <a:fld id="{0602B6C8-6837-4F3D-8FA4-FABDF7557B4D}" type="slidenum">
              <a:rPr lang="en-US" altLang="en-US"/>
              <a:pPr/>
              <a:t>18</a:t>
            </a:fld>
            <a:endParaRPr lang="en-US" altLang="en-US"/>
          </a:p>
        </p:txBody>
      </p:sp>
      <p:sp>
        <p:nvSpPr>
          <p:cNvPr id="1138690"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138691" name="Text Box 3"/>
          <p:cNvSpPr txBox="1">
            <a:spLocks noChangeArrowheads="1"/>
          </p:cNvSpPr>
          <p:nvPr/>
        </p:nvSpPr>
        <p:spPr bwMode="auto">
          <a:xfrm>
            <a:off x="228600" y="304800"/>
            <a:ext cx="47343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Enumerated </a:t>
            </a:r>
            <a:r>
              <a:rPr lang="en-US" altLang="en-US" sz="4000" dirty="0">
                <a:latin typeface="Arial" panose="020B0604020202020204" pitchFamily="34" charset="0"/>
              </a:rPr>
              <a:t>Types</a:t>
            </a:r>
          </a:p>
        </p:txBody>
      </p:sp>
      <p:sp>
        <p:nvSpPr>
          <p:cNvPr id="113869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138693" name="Rectangle 5"/>
          <p:cNvSpPr>
            <a:spLocks noChangeArrowheads="1"/>
          </p:cNvSpPr>
          <p:nvPr/>
        </p:nvSpPr>
        <p:spPr bwMode="auto">
          <a:xfrm>
            <a:off x="152400" y="1447800"/>
            <a:ext cx="8686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The enumerated type is a user-defined type based on the standard integer type. In an enumerated type, each integer value is given an identifier called an enumeration constant. </a:t>
            </a:r>
          </a:p>
        </p:txBody>
      </p:sp>
    </p:spTree>
    <p:extLst>
      <p:ext uri="{BB962C8B-B14F-4D97-AF65-F5344CB8AC3E}">
        <p14:creationId xmlns:p14="http://schemas.microsoft.com/office/powerpoint/2010/main" val="798069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083544D0-6BAB-499F-92D1-D90DAB635A57}" type="slidenum">
              <a:rPr lang="en-US" altLang="en-US"/>
              <a:pPr/>
              <a:t>19</a:t>
            </a:fld>
            <a:endParaRPr lang="en-US" altLang="en-US"/>
          </a:p>
        </p:txBody>
      </p:sp>
      <p:sp>
        <p:nvSpPr>
          <p:cNvPr id="1177603" name="Text Box 3"/>
          <p:cNvSpPr txBox="1">
            <a:spLocks noChangeArrowheads="1"/>
          </p:cNvSpPr>
          <p:nvPr/>
        </p:nvSpPr>
        <p:spPr bwMode="auto">
          <a:xfrm>
            <a:off x="2362200" y="152400"/>
            <a:ext cx="280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Cable TV Stations</a:t>
            </a:r>
          </a:p>
        </p:txBody>
      </p:sp>
      <p:pic>
        <p:nvPicPr>
          <p:cNvPr id="1177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528638"/>
            <a:ext cx="8464550" cy="579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993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p:txBody>
          <a:bodyPr/>
          <a:lstStyle/>
          <a:p>
            <a:fld id="{0494C752-D7D6-47A2-AC02-D0AC7AA6ED52}" type="slidenum">
              <a:rPr lang="en-US" altLang="en-US"/>
              <a:pPr/>
              <a:t>2</a:t>
            </a:fld>
            <a:endParaRPr lang="en-US" altLang="en-US"/>
          </a:p>
        </p:txBody>
      </p:sp>
      <p:sp>
        <p:nvSpPr>
          <p:cNvPr id="87040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03" name="Rectangle 3"/>
          <p:cNvSpPr>
            <a:spLocks noChangeArrowheads="1"/>
          </p:cNvSpPr>
          <p:nvPr/>
        </p:nvSpPr>
        <p:spPr bwMode="auto">
          <a:xfrm>
            <a:off x="152400" y="5791200"/>
            <a:ext cx="370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chemeClr val="folHlink"/>
                </a:solidFill>
              </a:rPr>
              <a:t>FIGURE 8-8</a:t>
            </a:r>
            <a:r>
              <a:rPr lang="en-US" altLang="en-US" sz="2000"/>
              <a:t>  Initializing Arrays</a:t>
            </a:r>
          </a:p>
        </p:txBody>
      </p:sp>
      <p:grpSp>
        <p:nvGrpSpPr>
          <p:cNvPr id="870404" name="Group 4"/>
          <p:cNvGrpSpPr>
            <a:grpSpLocks/>
          </p:cNvGrpSpPr>
          <p:nvPr/>
        </p:nvGrpSpPr>
        <p:grpSpPr bwMode="auto">
          <a:xfrm>
            <a:off x="228600" y="252413"/>
            <a:ext cx="8610600" cy="5995987"/>
            <a:chOff x="336" y="159"/>
            <a:chExt cx="5232" cy="3777"/>
          </a:xfrm>
        </p:grpSpPr>
        <p:sp>
          <p:nvSpPr>
            <p:cNvPr id="87040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0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0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7040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1193800"/>
            <a:ext cx="8528050"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64F2E4AF-2BD0-4690-84AA-64F06E31C714}" type="slidenum">
              <a:rPr lang="en-US" altLang="en-US"/>
              <a:pPr/>
              <a:t>20</a:t>
            </a:fld>
            <a:endParaRPr lang="en-US" altLang="en-US"/>
          </a:p>
        </p:txBody>
      </p:sp>
      <p:sp>
        <p:nvSpPr>
          <p:cNvPr id="1196035" name="Text Box 3"/>
          <p:cNvSpPr txBox="1">
            <a:spLocks noChangeArrowheads="1"/>
          </p:cNvSpPr>
          <p:nvPr/>
        </p:nvSpPr>
        <p:spPr bwMode="auto">
          <a:xfrm>
            <a:off x="2362200" y="152400"/>
            <a:ext cx="280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Cable TV Stations</a:t>
            </a:r>
          </a:p>
        </p:txBody>
      </p:sp>
      <p:pic>
        <p:nvPicPr>
          <p:cNvPr id="1196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85800"/>
            <a:ext cx="83724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46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fld id="{D41F986F-5CB8-406E-8E6D-A7E9FB0AC0DC}" type="slidenum">
              <a:rPr lang="en-US" altLang="en-US"/>
              <a:pPr/>
              <a:t>21</a:t>
            </a:fld>
            <a:endParaRPr lang="en-US" altLang="en-US"/>
          </a:p>
        </p:txBody>
      </p:sp>
      <p:sp>
        <p:nvSpPr>
          <p:cNvPr id="1167362" name="Line 2"/>
          <p:cNvSpPr>
            <a:spLocks noChangeShapeType="1"/>
          </p:cNvSpPr>
          <p:nvPr/>
        </p:nvSpPr>
        <p:spPr bwMode="auto">
          <a:xfrm>
            <a:off x="455613" y="2209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363" name="Line 3"/>
          <p:cNvSpPr>
            <a:spLocks noChangeShapeType="1"/>
          </p:cNvSpPr>
          <p:nvPr/>
        </p:nvSpPr>
        <p:spPr bwMode="auto">
          <a:xfrm>
            <a:off x="457200" y="4267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364" name="Rectangle 4"/>
          <p:cNvSpPr>
            <a:spLocks noChangeArrowheads="1"/>
          </p:cNvSpPr>
          <p:nvPr/>
        </p:nvSpPr>
        <p:spPr bwMode="auto">
          <a:xfrm>
            <a:off x="493713" y="2301875"/>
            <a:ext cx="8077200" cy="1917700"/>
          </a:xfrm>
          <a:prstGeom prst="rect">
            <a:avLst/>
          </a:prstGeom>
          <a:noFill/>
          <a:ln>
            <a:noFill/>
          </a:ln>
          <a:effectLst/>
        </p:spPr>
        <p:txBody>
          <a:bodyPr>
            <a:spAutoFit/>
          </a:bodyPr>
          <a:lstStyle/>
          <a:p>
            <a:pPr algn="ctr"/>
            <a:r>
              <a:rPr lang="en-US" altLang="en-US" dirty="0"/>
              <a:t>Don’t be confused about strings and enumerated types.</a:t>
            </a:r>
          </a:p>
          <a:p>
            <a:pPr algn="ctr"/>
            <a:r>
              <a:rPr lang="en-US" altLang="en-US" dirty="0"/>
              <a:t>“Jan” is a string made of three characters; JAN</a:t>
            </a:r>
          </a:p>
          <a:p>
            <a:pPr algn="ctr"/>
            <a:r>
              <a:rPr lang="en-US" altLang="en-US" dirty="0"/>
              <a:t>as defined in the previous code example, is an</a:t>
            </a:r>
          </a:p>
          <a:p>
            <a:pPr algn="ctr"/>
            <a:r>
              <a:rPr lang="en-US" altLang="en-US" dirty="0"/>
              <a:t>enumerated type (identifier) which </a:t>
            </a:r>
          </a:p>
          <a:p>
            <a:pPr algn="ctr"/>
            <a:r>
              <a:rPr lang="en-US" altLang="en-US" dirty="0"/>
              <a:t>has the integer value 1.</a:t>
            </a:r>
          </a:p>
        </p:txBody>
      </p:sp>
      <p:sp>
        <p:nvSpPr>
          <p:cNvPr id="1167365" name="Text Box 5"/>
          <p:cNvSpPr txBox="1">
            <a:spLocks noChangeArrowheads="1"/>
          </p:cNvSpPr>
          <p:nvPr/>
        </p:nvSpPr>
        <p:spPr bwMode="auto">
          <a:xfrm>
            <a:off x="474663" y="16764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3872272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2"/>
          <p:cNvSpPr>
            <a:spLocks noGrp="1"/>
          </p:cNvSpPr>
          <p:nvPr>
            <p:ph type="sldNum" sz="quarter" idx="11"/>
          </p:nvPr>
        </p:nvSpPr>
        <p:spPr/>
        <p:txBody>
          <a:bodyPr/>
          <a:lstStyle/>
          <a:p>
            <a:fld id="{77152366-654D-487E-87AF-03A1DDA83AA3}" type="slidenum">
              <a:rPr lang="en-US" altLang="en-US"/>
              <a:pPr/>
              <a:t>22</a:t>
            </a:fld>
            <a:endParaRPr lang="en-US" altLang="en-US"/>
          </a:p>
        </p:txBody>
      </p:sp>
      <p:sp>
        <p:nvSpPr>
          <p:cNvPr id="1139714"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139715" name="Text Box 3"/>
          <p:cNvSpPr txBox="1">
            <a:spLocks noChangeArrowheads="1"/>
          </p:cNvSpPr>
          <p:nvPr/>
        </p:nvSpPr>
        <p:spPr bwMode="auto">
          <a:xfrm>
            <a:off x="228600" y="304800"/>
            <a:ext cx="24657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Structure</a:t>
            </a:r>
            <a:endParaRPr lang="en-US" altLang="en-US" sz="4000" dirty="0">
              <a:latin typeface="Arial" panose="020B0604020202020204" pitchFamily="34" charset="0"/>
            </a:endParaRPr>
          </a:p>
        </p:txBody>
      </p:sp>
      <p:sp>
        <p:nvSpPr>
          <p:cNvPr id="1139716"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139717" name="Rectangle 5"/>
          <p:cNvSpPr>
            <a:spLocks noChangeArrowheads="1"/>
          </p:cNvSpPr>
          <p:nvPr/>
        </p:nvSpPr>
        <p:spPr bwMode="auto">
          <a:xfrm>
            <a:off x="304800" y="16002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A structure is a collection of related elements, possibly of different types, having a single name.</a:t>
            </a:r>
          </a:p>
        </p:txBody>
      </p:sp>
    </p:spTree>
    <p:extLst>
      <p:ext uri="{BB962C8B-B14F-4D97-AF65-F5344CB8AC3E}">
        <p14:creationId xmlns:p14="http://schemas.microsoft.com/office/powerpoint/2010/main" val="3352839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411F66B1-F3EC-4C85-8E73-446DB45605B9}" type="slidenum">
              <a:rPr lang="en-US" altLang="en-US"/>
              <a:pPr/>
              <a:t>23</a:t>
            </a:fld>
            <a:endParaRPr lang="en-US" altLang="en-US"/>
          </a:p>
        </p:txBody>
      </p:sp>
      <p:sp>
        <p:nvSpPr>
          <p:cNvPr id="114483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4835" name="Rectangle 3"/>
          <p:cNvSpPr>
            <a:spLocks noChangeArrowheads="1"/>
          </p:cNvSpPr>
          <p:nvPr/>
        </p:nvSpPr>
        <p:spPr bwMode="auto">
          <a:xfrm>
            <a:off x="152400" y="5791200"/>
            <a:ext cx="23649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Structure </a:t>
            </a:r>
            <a:r>
              <a:rPr lang="en-US" altLang="en-US" sz="2000" dirty="0"/>
              <a:t>Examples</a:t>
            </a:r>
          </a:p>
        </p:txBody>
      </p:sp>
      <p:grpSp>
        <p:nvGrpSpPr>
          <p:cNvPr id="1144836" name="Group 4"/>
          <p:cNvGrpSpPr>
            <a:grpSpLocks/>
          </p:cNvGrpSpPr>
          <p:nvPr/>
        </p:nvGrpSpPr>
        <p:grpSpPr bwMode="auto">
          <a:xfrm>
            <a:off x="228600" y="252413"/>
            <a:ext cx="8610600" cy="5995987"/>
            <a:chOff x="336" y="159"/>
            <a:chExt cx="5232" cy="3777"/>
          </a:xfrm>
        </p:grpSpPr>
        <p:sp>
          <p:nvSpPr>
            <p:cNvPr id="114483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483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483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4484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1819275"/>
            <a:ext cx="76422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501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fld id="{EA372E95-E1B7-48C0-8E97-23BF0223F5BD}" type="slidenum">
              <a:rPr lang="en-US" altLang="en-US"/>
              <a:pPr/>
              <a:t>24</a:t>
            </a:fld>
            <a:endParaRPr lang="en-US" altLang="en-US"/>
          </a:p>
        </p:txBody>
      </p:sp>
      <p:sp>
        <p:nvSpPr>
          <p:cNvPr id="1168386" name="Line 2"/>
          <p:cNvSpPr>
            <a:spLocks noChangeShapeType="1"/>
          </p:cNvSpPr>
          <p:nvPr/>
        </p:nvSpPr>
        <p:spPr bwMode="auto">
          <a:xfrm>
            <a:off x="455613" y="2514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8387"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8388" name="Rectangle 4"/>
          <p:cNvSpPr>
            <a:spLocks noChangeArrowheads="1"/>
          </p:cNvSpPr>
          <p:nvPr/>
        </p:nvSpPr>
        <p:spPr bwMode="auto">
          <a:xfrm>
            <a:off x="493713" y="2606675"/>
            <a:ext cx="8077200" cy="1187450"/>
          </a:xfrm>
          <a:prstGeom prst="rect">
            <a:avLst/>
          </a:prstGeom>
          <a:noFill/>
          <a:ln>
            <a:noFill/>
          </a:ln>
          <a:effectLst/>
        </p:spPr>
        <p:txBody>
          <a:bodyPr>
            <a:spAutoFit/>
          </a:bodyPr>
          <a:lstStyle/>
          <a:p>
            <a:pPr algn="ctr"/>
            <a:r>
              <a:rPr lang="en-US" altLang="en-US" dirty="0"/>
              <a:t>Elements in a structure can be of the same or different types. However, all elements in the structure </a:t>
            </a:r>
          </a:p>
          <a:p>
            <a:pPr algn="ctr"/>
            <a:r>
              <a:rPr lang="en-US" altLang="en-US" dirty="0"/>
              <a:t>should be logically related.</a:t>
            </a:r>
          </a:p>
        </p:txBody>
      </p:sp>
      <p:sp>
        <p:nvSpPr>
          <p:cNvPr id="1168389" name="Text Box 5"/>
          <p:cNvSpPr txBox="1">
            <a:spLocks noChangeArrowheads="1"/>
          </p:cNvSpPr>
          <p:nvPr/>
        </p:nvSpPr>
        <p:spPr bwMode="auto">
          <a:xfrm>
            <a:off x="474663" y="1981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1909779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666DED5C-A48C-4A7A-B015-9B2D30A81654}" type="slidenum">
              <a:rPr lang="en-US" altLang="en-US"/>
              <a:pPr/>
              <a:t>25</a:t>
            </a:fld>
            <a:endParaRPr lang="en-US" altLang="en-US"/>
          </a:p>
        </p:txBody>
      </p:sp>
      <p:sp>
        <p:nvSpPr>
          <p:cNvPr id="114585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5859" name="Rectangle 3"/>
          <p:cNvSpPr>
            <a:spLocks noChangeArrowheads="1"/>
          </p:cNvSpPr>
          <p:nvPr/>
        </p:nvSpPr>
        <p:spPr bwMode="auto">
          <a:xfrm>
            <a:off x="152400" y="5791200"/>
            <a:ext cx="29761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Tagged </a:t>
            </a:r>
            <a:r>
              <a:rPr lang="en-US" altLang="en-US" sz="2000" dirty="0"/>
              <a:t>Structure Format</a:t>
            </a:r>
          </a:p>
        </p:txBody>
      </p:sp>
      <p:grpSp>
        <p:nvGrpSpPr>
          <p:cNvPr id="1145860" name="Group 4"/>
          <p:cNvGrpSpPr>
            <a:grpSpLocks/>
          </p:cNvGrpSpPr>
          <p:nvPr/>
        </p:nvGrpSpPr>
        <p:grpSpPr bwMode="auto">
          <a:xfrm>
            <a:off x="228600" y="252413"/>
            <a:ext cx="8610600" cy="5995987"/>
            <a:chOff x="336" y="159"/>
            <a:chExt cx="5232" cy="3777"/>
          </a:xfrm>
        </p:grpSpPr>
        <p:sp>
          <p:nvSpPr>
            <p:cNvPr id="114586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586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586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4586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88" y="2124075"/>
            <a:ext cx="7212012"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101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338690D6-E1F6-4360-961D-1F40501873A7}" type="slidenum">
              <a:rPr lang="en-US" altLang="en-US"/>
              <a:pPr/>
              <a:t>26</a:t>
            </a:fld>
            <a:endParaRPr lang="en-US" altLang="en-US"/>
          </a:p>
        </p:txBody>
      </p:sp>
      <p:sp>
        <p:nvSpPr>
          <p:cNvPr id="114688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883" name="Rectangle 3"/>
          <p:cNvSpPr>
            <a:spLocks noChangeArrowheads="1"/>
          </p:cNvSpPr>
          <p:nvPr/>
        </p:nvSpPr>
        <p:spPr bwMode="auto">
          <a:xfrm>
            <a:off x="152400" y="5791200"/>
            <a:ext cx="3943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Structure </a:t>
            </a:r>
            <a:r>
              <a:rPr lang="en-US" altLang="en-US" sz="2000" dirty="0"/>
              <a:t>Declaration with </a:t>
            </a:r>
            <a:r>
              <a:rPr lang="en-US" altLang="en-US" sz="2000" i="1" dirty="0" err="1"/>
              <a:t>typedef</a:t>
            </a:r>
            <a:endParaRPr lang="en-US" altLang="en-US" sz="2000" i="1" dirty="0"/>
          </a:p>
        </p:txBody>
      </p:sp>
      <p:grpSp>
        <p:nvGrpSpPr>
          <p:cNvPr id="1146884" name="Group 4"/>
          <p:cNvGrpSpPr>
            <a:grpSpLocks/>
          </p:cNvGrpSpPr>
          <p:nvPr/>
        </p:nvGrpSpPr>
        <p:grpSpPr bwMode="auto">
          <a:xfrm>
            <a:off x="228600" y="252413"/>
            <a:ext cx="8610600" cy="5995987"/>
            <a:chOff x="336" y="159"/>
            <a:chExt cx="5232" cy="3777"/>
          </a:xfrm>
        </p:grpSpPr>
        <p:sp>
          <p:nvSpPr>
            <p:cNvPr id="114688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88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88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468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2133600"/>
            <a:ext cx="7897812" cy="2438400"/>
          </a:xfrm>
          <a:prstGeom prst="rect">
            <a:avLst/>
          </a:prstGeom>
          <a:solidFill>
            <a:srgbClr val="FFFF66"/>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568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2BED117F-82A6-400E-A280-93B3CDAD22F5}" type="slidenum">
              <a:rPr lang="en-US" altLang="en-US"/>
              <a:pPr/>
              <a:t>27</a:t>
            </a:fld>
            <a:endParaRPr lang="en-US" altLang="en-US"/>
          </a:p>
        </p:txBody>
      </p:sp>
      <p:sp>
        <p:nvSpPr>
          <p:cNvPr id="114790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907" name="Rectangle 3"/>
          <p:cNvSpPr>
            <a:spLocks noChangeArrowheads="1"/>
          </p:cNvSpPr>
          <p:nvPr/>
        </p:nvSpPr>
        <p:spPr bwMode="auto">
          <a:xfrm>
            <a:off x="152400" y="5791200"/>
            <a:ext cx="51349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Structure </a:t>
            </a:r>
            <a:r>
              <a:rPr lang="en-US" altLang="en-US" sz="2000" dirty="0"/>
              <a:t>Declaration Format and Example</a:t>
            </a:r>
          </a:p>
        </p:txBody>
      </p:sp>
      <p:grpSp>
        <p:nvGrpSpPr>
          <p:cNvPr id="1147908" name="Group 4"/>
          <p:cNvGrpSpPr>
            <a:grpSpLocks/>
          </p:cNvGrpSpPr>
          <p:nvPr/>
        </p:nvGrpSpPr>
        <p:grpSpPr bwMode="auto">
          <a:xfrm>
            <a:off x="228600" y="252413"/>
            <a:ext cx="8610600" cy="5995987"/>
            <a:chOff x="336" y="159"/>
            <a:chExt cx="5232" cy="3777"/>
          </a:xfrm>
        </p:grpSpPr>
        <p:sp>
          <p:nvSpPr>
            <p:cNvPr id="114790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91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91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479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1843088"/>
            <a:ext cx="8410575"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816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9BFA790C-7066-4677-B416-76EC6AC7F3E8}" type="slidenum">
              <a:rPr lang="en-US" altLang="en-US"/>
              <a:pPr/>
              <a:t>28</a:t>
            </a:fld>
            <a:endParaRPr lang="en-US" altLang="en-US"/>
          </a:p>
        </p:txBody>
      </p:sp>
      <p:sp>
        <p:nvSpPr>
          <p:cNvPr id="114893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931" name="Rectangle 3"/>
          <p:cNvSpPr>
            <a:spLocks noChangeArrowheads="1"/>
          </p:cNvSpPr>
          <p:nvPr/>
        </p:nvSpPr>
        <p:spPr bwMode="auto">
          <a:xfrm>
            <a:off x="152400" y="5791200"/>
            <a:ext cx="25893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Initializing </a:t>
            </a:r>
            <a:r>
              <a:rPr lang="en-US" altLang="en-US" sz="2000" dirty="0"/>
              <a:t>Structures</a:t>
            </a:r>
          </a:p>
        </p:txBody>
      </p:sp>
      <p:grpSp>
        <p:nvGrpSpPr>
          <p:cNvPr id="1148932" name="Group 4"/>
          <p:cNvGrpSpPr>
            <a:grpSpLocks/>
          </p:cNvGrpSpPr>
          <p:nvPr/>
        </p:nvGrpSpPr>
        <p:grpSpPr bwMode="auto">
          <a:xfrm>
            <a:off x="228600" y="252413"/>
            <a:ext cx="8610600" cy="5995987"/>
            <a:chOff x="336" y="159"/>
            <a:chExt cx="5232" cy="3777"/>
          </a:xfrm>
        </p:grpSpPr>
        <p:sp>
          <p:nvSpPr>
            <p:cNvPr id="114893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93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93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4893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 y="1155700"/>
            <a:ext cx="84105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379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A2746FAD-BE00-49D6-A0E5-CEF54C056800}" type="slidenum">
              <a:rPr lang="en-US" altLang="en-US"/>
              <a:pPr/>
              <a:t>29</a:t>
            </a:fld>
            <a:endParaRPr lang="en-US" altLang="en-US"/>
          </a:p>
        </p:txBody>
      </p:sp>
      <p:sp>
        <p:nvSpPr>
          <p:cNvPr id="114995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9955" name="Rectangle 3"/>
          <p:cNvSpPr>
            <a:spLocks noChangeArrowheads="1"/>
          </p:cNvSpPr>
          <p:nvPr/>
        </p:nvSpPr>
        <p:spPr bwMode="auto">
          <a:xfrm>
            <a:off x="152400" y="5791200"/>
            <a:ext cx="41092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Structure </a:t>
            </a:r>
            <a:r>
              <a:rPr lang="en-US" altLang="en-US" sz="2000" dirty="0"/>
              <a:t>Direct Selection Operator</a:t>
            </a:r>
          </a:p>
        </p:txBody>
      </p:sp>
      <p:grpSp>
        <p:nvGrpSpPr>
          <p:cNvPr id="1149956" name="Group 4"/>
          <p:cNvGrpSpPr>
            <a:grpSpLocks/>
          </p:cNvGrpSpPr>
          <p:nvPr/>
        </p:nvGrpSpPr>
        <p:grpSpPr bwMode="auto">
          <a:xfrm>
            <a:off x="228600" y="252413"/>
            <a:ext cx="8610600" cy="5995987"/>
            <a:chOff x="336" y="159"/>
            <a:chExt cx="5232" cy="3777"/>
          </a:xfrm>
        </p:grpSpPr>
        <p:sp>
          <p:nvSpPr>
            <p:cNvPr id="114995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995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995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4996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2301875"/>
            <a:ext cx="5859463"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67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p:txBody>
          <a:bodyPr/>
          <a:lstStyle/>
          <a:p>
            <a:fld id="{3DCB1AEF-0CFC-4707-A0E4-733E7A471B96}" type="slidenum">
              <a:rPr lang="en-US" altLang="en-US"/>
              <a:pPr/>
              <a:t>3</a:t>
            </a:fld>
            <a:endParaRPr lang="en-US" altLang="en-US"/>
          </a:p>
        </p:txBody>
      </p:sp>
      <p:sp>
        <p:nvSpPr>
          <p:cNvPr id="933890"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891" name="Line 3"/>
          <p:cNvSpPr>
            <a:spLocks noChangeShapeType="1"/>
          </p:cNvSpPr>
          <p:nvPr/>
        </p:nvSpPr>
        <p:spPr bwMode="auto">
          <a:xfrm>
            <a:off x="457200"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892" name="Rectangle 4"/>
          <p:cNvSpPr>
            <a:spLocks noChangeArrowheads="1"/>
          </p:cNvSpPr>
          <p:nvPr/>
        </p:nvSpPr>
        <p:spPr bwMode="auto">
          <a:xfrm>
            <a:off x="493713" y="2987675"/>
            <a:ext cx="8077200" cy="457200"/>
          </a:xfrm>
          <a:prstGeom prst="rect">
            <a:avLst/>
          </a:prstGeom>
          <a:noFill/>
          <a:ln>
            <a:noFill/>
          </a:ln>
          <a:effectLst/>
        </p:spPr>
        <p:txBody>
          <a:bodyPr>
            <a:spAutoFit/>
          </a:bodyPr>
          <a:lstStyle/>
          <a:p>
            <a:pPr algn="ctr"/>
            <a:r>
              <a:rPr lang="en-US" altLang="en-US" dirty="0"/>
              <a:t>One array cannot be copied to another using assignment.</a:t>
            </a:r>
          </a:p>
        </p:txBody>
      </p:sp>
      <p:sp>
        <p:nvSpPr>
          <p:cNvPr id="933893"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22DE1729-EF73-41EA-AE26-1036635536B8}" type="slidenum">
              <a:rPr lang="en-US" altLang="en-US"/>
              <a:pPr/>
              <a:t>30</a:t>
            </a:fld>
            <a:endParaRPr lang="en-US" altLang="en-US"/>
          </a:p>
        </p:txBody>
      </p:sp>
      <p:sp>
        <p:nvSpPr>
          <p:cNvPr id="1178627" name="Text Box 3"/>
          <p:cNvSpPr txBox="1">
            <a:spLocks noChangeArrowheads="1"/>
          </p:cNvSpPr>
          <p:nvPr/>
        </p:nvSpPr>
        <p:spPr bwMode="auto">
          <a:xfrm>
            <a:off x="2428875" y="152400"/>
            <a:ext cx="221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Multiply Fractions</a:t>
            </a:r>
          </a:p>
        </p:txBody>
      </p:sp>
      <p:grpSp>
        <p:nvGrpSpPr>
          <p:cNvPr id="1178631" name="Group 7"/>
          <p:cNvGrpSpPr>
            <a:grpSpLocks/>
          </p:cNvGrpSpPr>
          <p:nvPr/>
        </p:nvGrpSpPr>
        <p:grpSpPr bwMode="auto">
          <a:xfrm>
            <a:off x="152400" y="609600"/>
            <a:ext cx="8372475" cy="5638800"/>
            <a:chOff x="96" y="384"/>
            <a:chExt cx="5274" cy="4080"/>
          </a:xfrm>
        </p:grpSpPr>
        <p:pic>
          <p:nvPicPr>
            <p:cNvPr id="1178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384"/>
              <a:ext cx="5257" cy="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86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414"/>
              <a:ext cx="5274" cy="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4167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8B3E6945-98FB-4536-AC13-3501DDA42AF7}" type="slidenum">
              <a:rPr lang="en-US" altLang="en-US"/>
              <a:pPr/>
              <a:t>31</a:t>
            </a:fld>
            <a:endParaRPr lang="en-US" altLang="en-US"/>
          </a:p>
        </p:txBody>
      </p:sp>
      <p:sp>
        <p:nvSpPr>
          <p:cNvPr id="1197059" name="Text Box 3"/>
          <p:cNvSpPr txBox="1">
            <a:spLocks noChangeArrowheads="1"/>
          </p:cNvSpPr>
          <p:nvPr/>
        </p:nvSpPr>
        <p:spPr bwMode="auto">
          <a:xfrm>
            <a:off x="2428875" y="152400"/>
            <a:ext cx="221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Multiply Fractions</a:t>
            </a:r>
          </a:p>
        </p:txBody>
      </p:sp>
      <p:pic>
        <p:nvPicPr>
          <p:cNvPr id="1197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0550"/>
            <a:ext cx="8372475"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934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BA26C290-4085-4F9D-B4B7-7DC73025E876}" type="slidenum">
              <a:rPr lang="en-US" altLang="en-US"/>
              <a:pPr/>
              <a:t>32</a:t>
            </a:fld>
            <a:endParaRPr lang="en-US" altLang="en-US"/>
          </a:p>
        </p:txBody>
      </p:sp>
      <p:sp>
        <p:nvSpPr>
          <p:cNvPr id="115097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0979" name="Rectangle 3"/>
          <p:cNvSpPr>
            <a:spLocks noChangeArrowheads="1"/>
          </p:cNvSpPr>
          <p:nvPr/>
        </p:nvSpPr>
        <p:spPr bwMode="auto">
          <a:xfrm>
            <a:off x="152400" y="5791200"/>
            <a:ext cx="24162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Copying </a:t>
            </a:r>
            <a:r>
              <a:rPr lang="en-US" altLang="en-US" sz="2000" dirty="0"/>
              <a:t>a Structure</a:t>
            </a:r>
          </a:p>
        </p:txBody>
      </p:sp>
      <p:grpSp>
        <p:nvGrpSpPr>
          <p:cNvPr id="1150980" name="Group 4"/>
          <p:cNvGrpSpPr>
            <a:grpSpLocks/>
          </p:cNvGrpSpPr>
          <p:nvPr/>
        </p:nvGrpSpPr>
        <p:grpSpPr bwMode="auto">
          <a:xfrm>
            <a:off x="228600" y="252413"/>
            <a:ext cx="8610600" cy="5995987"/>
            <a:chOff x="336" y="159"/>
            <a:chExt cx="5232" cy="3777"/>
          </a:xfrm>
        </p:grpSpPr>
        <p:sp>
          <p:nvSpPr>
            <p:cNvPr id="115098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098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098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5098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63" y="1392238"/>
            <a:ext cx="8199437" cy="37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840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319CE5F9-5FA8-43A6-8843-6827CAEF4D22}" type="slidenum">
              <a:rPr lang="en-US" altLang="en-US"/>
              <a:pPr/>
              <a:t>33</a:t>
            </a:fld>
            <a:endParaRPr lang="en-US" altLang="en-US"/>
          </a:p>
        </p:txBody>
      </p:sp>
      <p:sp>
        <p:nvSpPr>
          <p:cNvPr id="115200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2003" name="Rectangle 3"/>
          <p:cNvSpPr>
            <a:spLocks noChangeArrowheads="1"/>
          </p:cNvSpPr>
          <p:nvPr/>
        </p:nvSpPr>
        <p:spPr bwMode="auto">
          <a:xfrm>
            <a:off x="152400" y="5791200"/>
            <a:ext cx="2584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Pointers </a:t>
            </a:r>
            <a:r>
              <a:rPr lang="en-US" altLang="en-US" sz="2000" dirty="0"/>
              <a:t>to Structures</a:t>
            </a:r>
          </a:p>
        </p:txBody>
      </p:sp>
      <p:grpSp>
        <p:nvGrpSpPr>
          <p:cNvPr id="1152004" name="Group 4"/>
          <p:cNvGrpSpPr>
            <a:grpSpLocks/>
          </p:cNvGrpSpPr>
          <p:nvPr/>
        </p:nvGrpSpPr>
        <p:grpSpPr bwMode="auto">
          <a:xfrm>
            <a:off x="228600" y="252413"/>
            <a:ext cx="8610600" cy="5995987"/>
            <a:chOff x="336" y="159"/>
            <a:chExt cx="5232" cy="3777"/>
          </a:xfrm>
        </p:grpSpPr>
        <p:sp>
          <p:nvSpPr>
            <p:cNvPr id="115200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200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200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520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255713"/>
            <a:ext cx="8547100"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808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fld id="{05E1DFAE-3F87-456B-A73C-9386AB897437}" type="slidenum">
              <a:rPr lang="en-US" altLang="en-US"/>
              <a:pPr/>
              <a:t>34</a:t>
            </a:fld>
            <a:endParaRPr lang="en-US" altLang="en-US"/>
          </a:p>
        </p:txBody>
      </p:sp>
      <p:sp>
        <p:nvSpPr>
          <p:cNvPr id="1195010" name="Line 2"/>
          <p:cNvSpPr>
            <a:spLocks noChangeShapeType="1"/>
          </p:cNvSpPr>
          <p:nvPr/>
        </p:nvSpPr>
        <p:spPr bwMode="auto">
          <a:xfrm>
            <a:off x="455613" y="3048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5011" name="Line 3"/>
          <p:cNvSpPr>
            <a:spLocks noChangeShapeType="1"/>
          </p:cNvSpPr>
          <p:nvPr/>
        </p:nvSpPr>
        <p:spPr bwMode="auto">
          <a:xfrm>
            <a:off x="457200" y="3810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5012" name="Rectangle 4"/>
          <p:cNvSpPr>
            <a:spLocks noChangeArrowheads="1"/>
          </p:cNvSpPr>
          <p:nvPr/>
        </p:nvSpPr>
        <p:spPr bwMode="auto">
          <a:xfrm>
            <a:off x="493713" y="3140075"/>
            <a:ext cx="8077200" cy="579438"/>
          </a:xfrm>
          <a:prstGeom prst="rect">
            <a:avLst/>
          </a:prstGeom>
          <a:noFill/>
          <a:ln>
            <a:noFill/>
          </a:ln>
          <a:effectLst/>
        </p:spPr>
        <p:txBody>
          <a:bodyPr>
            <a:spAutoFit/>
          </a:bodyPr>
          <a:lstStyle/>
          <a:p>
            <a:pPr algn="ctr"/>
            <a:r>
              <a:rPr lang="en-US" altLang="en-US" dirty="0"/>
              <a:t>(*</a:t>
            </a:r>
            <a:r>
              <a:rPr lang="en-US" altLang="en-US" dirty="0" err="1"/>
              <a:t>pointerName</a:t>
            </a:r>
            <a:r>
              <a:rPr lang="en-US" altLang="en-US" dirty="0"/>
              <a:t>).</a:t>
            </a:r>
            <a:r>
              <a:rPr lang="en-US" altLang="en-US" dirty="0" err="1"/>
              <a:t>fieldName</a:t>
            </a:r>
            <a:r>
              <a:rPr lang="en-US" altLang="en-US" dirty="0"/>
              <a:t>  </a:t>
            </a:r>
            <a:r>
              <a:rPr lang="en-US" altLang="en-US" sz="3200" dirty="0">
                <a:solidFill>
                  <a:schemeClr val="hlink"/>
                </a:solidFill>
                <a:latin typeface="Symbol" panose="05050102010706020507" pitchFamily="18" charset="2"/>
              </a:rPr>
              <a:t>« </a:t>
            </a:r>
            <a:r>
              <a:rPr lang="en-US" altLang="en-US" dirty="0"/>
              <a:t> </a:t>
            </a:r>
            <a:r>
              <a:rPr lang="en-US" altLang="en-US" dirty="0" err="1"/>
              <a:t>pointerName</a:t>
            </a:r>
            <a:r>
              <a:rPr lang="en-US" altLang="en-US" baseline="18000" dirty="0"/>
              <a:t>-</a:t>
            </a:r>
            <a:r>
              <a:rPr lang="en-US" altLang="en-US" dirty="0"/>
              <a:t>&gt;</a:t>
            </a:r>
            <a:r>
              <a:rPr lang="en-US" altLang="en-US" dirty="0" err="1"/>
              <a:t>fieldName</a:t>
            </a:r>
            <a:r>
              <a:rPr lang="en-US" altLang="en-US" dirty="0"/>
              <a:t>.</a:t>
            </a:r>
          </a:p>
        </p:txBody>
      </p:sp>
      <p:sp>
        <p:nvSpPr>
          <p:cNvPr id="1195013" name="Text Box 5"/>
          <p:cNvSpPr txBox="1">
            <a:spLocks noChangeArrowheads="1"/>
          </p:cNvSpPr>
          <p:nvPr/>
        </p:nvSpPr>
        <p:spPr bwMode="auto">
          <a:xfrm>
            <a:off x="474663" y="25146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411694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28A85A29-B6E1-48FA-B2B5-05819F861DBE}" type="slidenum">
              <a:rPr lang="en-US" altLang="en-US"/>
              <a:pPr/>
              <a:t>35</a:t>
            </a:fld>
            <a:endParaRPr lang="en-US" altLang="en-US"/>
          </a:p>
        </p:txBody>
      </p:sp>
      <p:sp>
        <p:nvSpPr>
          <p:cNvPr id="115302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3027" name="Rectangle 3"/>
          <p:cNvSpPr>
            <a:spLocks noChangeArrowheads="1"/>
          </p:cNvSpPr>
          <p:nvPr/>
        </p:nvSpPr>
        <p:spPr bwMode="auto">
          <a:xfrm>
            <a:off x="152400" y="5791200"/>
            <a:ext cx="4202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Interpretation </a:t>
            </a:r>
            <a:r>
              <a:rPr lang="en-US" altLang="en-US" sz="2000" dirty="0"/>
              <a:t>of Invalid Pointer Use</a:t>
            </a:r>
          </a:p>
        </p:txBody>
      </p:sp>
      <p:grpSp>
        <p:nvGrpSpPr>
          <p:cNvPr id="1153028" name="Group 4"/>
          <p:cNvGrpSpPr>
            <a:grpSpLocks/>
          </p:cNvGrpSpPr>
          <p:nvPr/>
        </p:nvGrpSpPr>
        <p:grpSpPr bwMode="auto">
          <a:xfrm>
            <a:off x="228600" y="252413"/>
            <a:ext cx="8610600" cy="5995987"/>
            <a:chOff x="336" y="159"/>
            <a:chExt cx="5232" cy="3777"/>
          </a:xfrm>
        </p:grpSpPr>
        <p:sp>
          <p:nvSpPr>
            <p:cNvPr id="115302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303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303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5303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188" y="1436688"/>
            <a:ext cx="6170612"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706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A661FF39-66D1-482D-AD66-6A06F05C4236}" type="slidenum">
              <a:rPr lang="en-US" altLang="en-US"/>
              <a:pPr/>
              <a:t>36</a:t>
            </a:fld>
            <a:endParaRPr lang="en-US" altLang="en-US"/>
          </a:p>
        </p:txBody>
      </p:sp>
      <p:sp>
        <p:nvSpPr>
          <p:cNvPr id="115405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4051" name="Rectangle 3"/>
          <p:cNvSpPr>
            <a:spLocks noChangeArrowheads="1"/>
          </p:cNvSpPr>
          <p:nvPr/>
        </p:nvSpPr>
        <p:spPr bwMode="auto">
          <a:xfrm>
            <a:off x="152400" y="5791200"/>
            <a:ext cx="31952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Indirect </a:t>
            </a:r>
            <a:r>
              <a:rPr lang="en-US" altLang="en-US" sz="2000" dirty="0"/>
              <a:t>Selection Operator</a:t>
            </a:r>
          </a:p>
        </p:txBody>
      </p:sp>
      <p:grpSp>
        <p:nvGrpSpPr>
          <p:cNvPr id="1154052" name="Group 4"/>
          <p:cNvGrpSpPr>
            <a:grpSpLocks/>
          </p:cNvGrpSpPr>
          <p:nvPr/>
        </p:nvGrpSpPr>
        <p:grpSpPr bwMode="auto">
          <a:xfrm>
            <a:off x="228600" y="252413"/>
            <a:ext cx="8610600" cy="5995987"/>
            <a:chOff x="336" y="159"/>
            <a:chExt cx="5232" cy="3777"/>
          </a:xfrm>
        </p:grpSpPr>
        <p:sp>
          <p:nvSpPr>
            <p:cNvPr id="115405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405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405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54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88" y="1841500"/>
            <a:ext cx="8355012"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726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4D7CB790-5DF2-4F30-A725-91B595B3D487}" type="slidenum">
              <a:rPr lang="en-US" altLang="en-US"/>
              <a:pPr/>
              <a:t>37</a:t>
            </a:fld>
            <a:endParaRPr lang="en-US" altLang="en-US"/>
          </a:p>
        </p:txBody>
      </p:sp>
      <p:sp>
        <p:nvSpPr>
          <p:cNvPr id="1179651" name="Text Box 3"/>
          <p:cNvSpPr txBox="1">
            <a:spLocks noChangeArrowheads="1"/>
          </p:cNvSpPr>
          <p:nvPr/>
        </p:nvSpPr>
        <p:spPr bwMode="auto">
          <a:xfrm>
            <a:off x="2406650" y="152400"/>
            <a:ext cx="357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Clock Simulation with Pointers</a:t>
            </a:r>
          </a:p>
        </p:txBody>
      </p:sp>
      <p:grpSp>
        <p:nvGrpSpPr>
          <p:cNvPr id="1179655" name="Group 7"/>
          <p:cNvGrpSpPr>
            <a:grpSpLocks/>
          </p:cNvGrpSpPr>
          <p:nvPr/>
        </p:nvGrpSpPr>
        <p:grpSpPr bwMode="auto">
          <a:xfrm>
            <a:off x="123825" y="609600"/>
            <a:ext cx="8439150" cy="5791200"/>
            <a:chOff x="78" y="384"/>
            <a:chExt cx="5316" cy="3648"/>
          </a:xfrm>
        </p:grpSpPr>
        <p:pic>
          <p:nvPicPr>
            <p:cNvPr id="1179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 y="384"/>
              <a:ext cx="5298" cy="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9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848"/>
              <a:ext cx="5298" cy="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43472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BDFD9675-948F-47B0-8FA1-96EC8200ED56}" type="slidenum">
              <a:rPr lang="en-US" altLang="en-US"/>
              <a:pPr/>
              <a:t>38</a:t>
            </a:fld>
            <a:endParaRPr lang="en-US" altLang="en-US"/>
          </a:p>
        </p:txBody>
      </p:sp>
      <p:sp>
        <p:nvSpPr>
          <p:cNvPr id="1198083" name="Text Box 3"/>
          <p:cNvSpPr txBox="1">
            <a:spLocks noChangeArrowheads="1"/>
          </p:cNvSpPr>
          <p:nvPr/>
        </p:nvSpPr>
        <p:spPr bwMode="auto">
          <a:xfrm>
            <a:off x="2406650" y="152400"/>
            <a:ext cx="357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Clock Simulation with Pointers</a:t>
            </a:r>
          </a:p>
        </p:txBody>
      </p:sp>
      <p:pic>
        <p:nvPicPr>
          <p:cNvPr id="1198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582613"/>
            <a:ext cx="8372475" cy="566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800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77F08F38-A594-4162-B0E1-2E4D7FB1E47C}" type="slidenum">
              <a:rPr lang="en-US" altLang="en-US"/>
              <a:pPr/>
              <a:t>39</a:t>
            </a:fld>
            <a:endParaRPr lang="en-US" altLang="en-US"/>
          </a:p>
        </p:txBody>
      </p:sp>
      <p:sp>
        <p:nvSpPr>
          <p:cNvPr id="1199107" name="Text Box 3"/>
          <p:cNvSpPr txBox="1">
            <a:spLocks noChangeArrowheads="1"/>
          </p:cNvSpPr>
          <p:nvPr/>
        </p:nvSpPr>
        <p:spPr bwMode="auto">
          <a:xfrm>
            <a:off x="2406650" y="152400"/>
            <a:ext cx="357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Clock Simulation with Pointers</a:t>
            </a:r>
          </a:p>
        </p:txBody>
      </p:sp>
      <p:grpSp>
        <p:nvGrpSpPr>
          <p:cNvPr id="1199110" name="Group 6"/>
          <p:cNvGrpSpPr>
            <a:grpSpLocks/>
          </p:cNvGrpSpPr>
          <p:nvPr/>
        </p:nvGrpSpPr>
        <p:grpSpPr bwMode="auto">
          <a:xfrm>
            <a:off x="152400" y="620713"/>
            <a:ext cx="8410575" cy="5475287"/>
            <a:chOff x="96" y="391"/>
            <a:chExt cx="5298" cy="3173"/>
          </a:xfrm>
        </p:grpSpPr>
        <p:pic>
          <p:nvPicPr>
            <p:cNvPr id="1199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391"/>
              <a:ext cx="5298" cy="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9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 y="1680"/>
              <a:ext cx="5257" cy="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5332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2"/>
          <p:cNvSpPr>
            <a:spLocks noGrp="1"/>
          </p:cNvSpPr>
          <p:nvPr>
            <p:ph type="sldNum" sz="quarter" idx="12"/>
          </p:nvPr>
        </p:nvSpPr>
        <p:spPr/>
        <p:txBody>
          <a:bodyPr/>
          <a:lstStyle/>
          <a:p>
            <a:fld id="{334FF6DC-E2E0-46C2-BD4C-BEE3BD4A4956}" type="slidenum">
              <a:rPr lang="en-US" altLang="en-US"/>
              <a:pPr/>
              <a:t>4</a:t>
            </a:fld>
            <a:endParaRPr lang="en-US" altLang="en-US"/>
          </a:p>
        </p:txBody>
      </p:sp>
      <p:sp>
        <p:nvSpPr>
          <p:cNvPr id="855042"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855043" name="Text Box 3"/>
          <p:cNvSpPr txBox="1">
            <a:spLocks noChangeArrowheads="1"/>
          </p:cNvSpPr>
          <p:nvPr/>
        </p:nvSpPr>
        <p:spPr bwMode="auto">
          <a:xfrm>
            <a:off x="228600" y="304800"/>
            <a:ext cx="77925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Inter-function </a:t>
            </a:r>
            <a:r>
              <a:rPr lang="en-US" altLang="en-US" sz="4000" dirty="0">
                <a:latin typeface="Arial" panose="020B0604020202020204" pitchFamily="34" charset="0"/>
              </a:rPr>
              <a:t>Communication</a:t>
            </a:r>
          </a:p>
        </p:txBody>
      </p:sp>
      <p:sp>
        <p:nvSpPr>
          <p:cNvPr id="85504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855045" name="Rectangle 5"/>
          <p:cNvSpPr>
            <a:spLocks noChangeArrowheads="1"/>
          </p:cNvSpPr>
          <p:nvPr/>
        </p:nvSpPr>
        <p:spPr bwMode="auto">
          <a:xfrm>
            <a:off x="304800" y="1308100"/>
            <a:ext cx="8229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To process arrays in a large program, we have to be able to pass them to functions. We can pass arrays in two ways: pass individual elements or pass the whole array. In this section we discuss first how to pass individual elements and then how to pass the whole array.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015265ED-AC84-4C72-9F82-C51CA8F4E0D9}" type="slidenum">
              <a:rPr lang="en-US" altLang="en-US"/>
              <a:pPr/>
              <a:t>40</a:t>
            </a:fld>
            <a:endParaRPr lang="en-US" altLang="en-US"/>
          </a:p>
        </p:txBody>
      </p:sp>
      <p:sp>
        <p:nvSpPr>
          <p:cNvPr id="1200131" name="Text Box 3"/>
          <p:cNvSpPr txBox="1">
            <a:spLocks noChangeArrowheads="1"/>
          </p:cNvSpPr>
          <p:nvPr/>
        </p:nvSpPr>
        <p:spPr bwMode="auto">
          <a:xfrm>
            <a:off x="2406650" y="152400"/>
            <a:ext cx="357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Clock Simulation with Pointers</a:t>
            </a:r>
          </a:p>
        </p:txBody>
      </p:sp>
      <p:pic>
        <p:nvPicPr>
          <p:cNvPr id="1200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43756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979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2B046F69-3CBC-4563-93D4-701685EFEC33}" type="slidenum">
              <a:rPr lang="en-US" altLang="en-US"/>
              <a:pPr/>
              <a:t>41</a:t>
            </a:fld>
            <a:endParaRPr lang="en-US" altLang="en-US"/>
          </a:p>
        </p:txBody>
      </p:sp>
      <p:sp>
        <p:nvSpPr>
          <p:cNvPr id="115507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5075" name="Rectangle 3"/>
          <p:cNvSpPr>
            <a:spLocks noChangeArrowheads="1"/>
          </p:cNvSpPr>
          <p:nvPr/>
        </p:nvSpPr>
        <p:spPr bwMode="auto">
          <a:xfrm>
            <a:off x="152400" y="5791200"/>
            <a:ext cx="20379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Nested </a:t>
            </a:r>
            <a:r>
              <a:rPr lang="en-US" altLang="en-US" sz="2000" dirty="0"/>
              <a:t>Structure</a:t>
            </a:r>
          </a:p>
        </p:txBody>
      </p:sp>
      <p:grpSp>
        <p:nvGrpSpPr>
          <p:cNvPr id="1155076" name="Group 4"/>
          <p:cNvGrpSpPr>
            <a:grpSpLocks/>
          </p:cNvGrpSpPr>
          <p:nvPr/>
        </p:nvGrpSpPr>
        <p:grpSpPr bwMode="auto">
          <a:xfrm>
            <a:off x="228600" y="252413"/>
            <a:ext cx="8610600" cy="5995987"/>
            <a:chOff x="336" y="159"/>
            <a:chExt cx="5232" cy="3777"/>
          </a:xfrm>
        </p:grpSpPr>
        <p:sp>
          <p:nvSpPr>
            <p:cNvPr id="115507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507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507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55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1697038"/>
            <a:ext cx="8428037" cy="27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886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6989118E-05D0-4CE0-BBCB-E5FDE3998E93}" type="slidenum">
              <a:rPr lang="en-US" altLang="en-US"/>
              <a:pPr/>
              <a:t>42</a:t>
            </a:fld>
            <a:endParaRPr lang="en-US" altLang="en-US"/>
          </a:p>
        </p:txBody>
      </p:sp>
      <p:sp>
        <p:nvSpPr>
          <p:cNvPr id="115609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099" name="Rectangle 3"/>
          <p:cNvSpPr>
            <a:spLocks noChangeArrowheads="1"/>
          </p:cNvSpPr>
          <p:nvPr/>
        </p:nvSpPr>
        <p:spPr bwMode="auto">
          <a:xfrm>
            <a:off x="152400" y="5791200"/>
            <a:ext cx="24434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Arrays </a:t>
            </a:r>
            <a:r>
              <a:rPr lang="en-US" altLang="en-US" sz="2000" dirty="0"/>
              <a:t>in Structures</a:t>
            </a:r>
          </a:p>
        </p:txBody>
      </p:sp>
      <p:grpSp>
        <p:nvGrpSpPr>
          <p:cNvPr id="1156100" name="Group 4"/>
          <p:cNvGrpSpPr>
            <a:grpSpLocks/>
          </p:cNvGrpSpPr>
          <p:nvPr/>
        </p:nvGrpSpPr>
        <p:grpSpPr bwMode="auto">
          <a:xfrm>
            <a:off x="228600" y="252413"/>
            <a:ext cx="8610600" cy="5995987"/>
            <a:chOff x="336" y="159"/>
            <a:chExt cx="5232" cy="3777"/>
          </a:xfrm>
        </p:grpSpPr>
        <p:sp>
          <p:nvSpPr>
            <p:cNvPr id="115610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10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10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5610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05000"/>
            <a:ext cx="848360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979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DA002753-21DB-4CE3-BFE8-006E2FDEBDD7}" type="slidenum">
              <a:rPr lang="en-US" altLang="en-US"/>
              <a:pPr/>
              <a:t>43</a:t>
            </a:fld>
            <a:endParaRPr lang="en-US" altLang="en-US"/>
          </a:p>
        </p:txBody>
      </p:sp>
      <p:sp>
        <p:nvSpPr>
          <p:cNvPr id="115712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123" name="Rectangle 3"/>
          <p:cNvSpPr>
            <a:spLocks noChangeArrowheads="1"/>
          </p:cNvSpPr>
          <p:nvPr/>
        </p:nvSpPr>
        <p:spPr bwMode="auto">
          <a:xfrm>
            <a:off x="152400" y="5791200"/>
            <a:ext cx="2584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Pointers </a:t>
            </a:r>
            <a:r>
              <a:rPr lang="en-US" altLang="en-US" sz="2000" dirty="0"/>
              <a:t>in Structures</a:t>
            </a:r>
          </a:p>
        </p:txBody>
      </p:sp>
      <p:grpSp>
        <p:nvGrpSpPr>
          <p:cNvPr id="1157124" name="Group 4"/>
          <p:cNvGrpSpPr>
            <a:grpSpLocks/>
          </p:cNvGrpSpPr>
          <p:nvPr/>
        </p:nvGrpSpPr>
        <p:grpSpPr bwMode="auto">
          <a:xfrm>
            <a:off x="228600" y="252413"/>
            <a:ext cx="8610600" cy="5995987"/>
            <a:chOff x="336" y="159"/>
            <a:chExt cx="5232" cy="3777"/>
          </a:xfrm>
        </p:grpSpPr>
        <p:sp>
          <p:nvSpPr>
            <p:cNvPr id="115712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12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12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5713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150" y="2362200"/>
            <a:ext cx="7715250"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191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D8CB9BC1-D5D4-4FBC-B934-BEE90E0FD276}" type="slidenum">
              <a:rPr lang="en-US" altLang="en-US"/>
              <a:pPr/>
              <a:t>44</a:t>
            </a:fld>
            <a:endParaRPr lang="en-US" altLang="en-US"/>
          </a:p>
        </p:txBody>
      </p:sp>
      <p:sp>
        <p:nvSpPr>
          <p:cNvPr id="115814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147" name="Rectangle 3"/>
          <p:cNvSpPr>
            <a:spLocks noChangeArrowheads="1"/>
          </p:cNvSpPr>
          <p:nvPr/>
        </p:nvSpPr>
        <p:spPr bwMode="auto">
          <a:xfrm>
            <a:off x="152400" y="5791200"/>
            <a:ext cx="23441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Array </a:t>
            </a:r>
            <a:r>
              <a:rPr lang="en-US" altLang="en-US" sz="2000" dirty="0"/>
              <a:t>of Structures</a:t>
            </a:r>
          </a:p>
        </p:txBody>
      </p:sp>
      <p:grpSp>
        <p:nvGrpSpPr>
          <p:cNvPr id="1158148" name="Group 4"/>
          <p:cNvGrpSpPr>
            <a:grpSpLocks/>
          </p:cNvGrpSpPr>
          <p:nvPr/>
        </p:nvGrpSpPr>
        <p:grpSpPr bwMode="auto">
          <a:xfrm>
            <a:off x="228600" y="252413"/>
            <a:ext cx="8610600" cy="5995987"/>
            <a:chOff x="336" y="159"/>
            <a:chExt cx="5232" cy="3777"/>
          </a:xfrm>
        </p:grpSpPr>
        <p:sp>
          <p:nvSpPr>
            <p:cNvPr id="115814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15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15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581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58975"/>
            <a:ext cx="66548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385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E2E33D6F-B579-43C3-B67C-C92AFE40A6A6}" type="slidenum">
              <a:rPr lang="en-US" altLang="en-US"/>
              <a:pPr/>
              <a:t>45</a:t>
            </a:fld>
            <a:endParaRPr lang="en-US" altLang="en-US"/>
          </a:p>
        </p:txBody>
      </p:sp>
      <p:sp>
        <p:nvSpPr>
          <p:cNvPr id="1180675" name="Text Box 3"/>
          <p:cNvSpPr txBox="1">
            <a:spLocks noChangeArrowheads="1"/>
          </p:cNvSpPr>
          <p:nvPr/>
        </p:nvSpPr>
        <p:spPr bwMode="auto">
          <a:xfrm>
            <a:off x="2311400" y="152400"/>
            <a:ext cx="376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Sort Array of Student Structures</a:t>
            </a:r>
          </a:p>
        </p:txBody>
      </p:sp>
      <p:pic>
        <p:nvPicPr>
          <p:cNvPr id="1180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73088"/>
            <a:ext cx="8410575" cy="552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038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4897BA0C-2D2A-4686-AD4D-B4D36147FE5F}" type="slidenum">
              <a:rPr lang="en-US" altLang="en-US"/>
              <a:pPr/>
              <a:t>46</a:t>
            </a:fld>
            <a:endParaRPr lang="en-US" altLang="en-US"/>
          </a:p>
        </p:txBody>
      </p:sp>
      <p:sp>
        <p:nvSpPr>
          <p:cNvPr id="1201155" name="Text Box 3"/>
          <p:cNvSpPr txBox="1">
            <a:spLocks noChangeArrowheads="1"/>
          </p:cNvSpPr>
          <p:nvPr/>
        </p:nvSpPr>
        <p:spPr bwMode="auto">
          <a:xfrm>
            <a:off x="2311400" y="152400"/>
            <a:ext cx="376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Sort Array of Student Structures</a:t>
            </a:r>
          </a:p>
        </p:txBody>
      </p:sp>
      <p:pic>
        <p:nvPicPr>
          <p:cNvPr id="1201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608013"/>
            <a:ext cx="8464550"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779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081F8664-8C4A-4079-B6B7-4297649AE431}" type="slidenum">
              <a:rPr lang="en-US" altLang="en-US"/>
              <a:pPr/>
              <a:t>47</a:t>
            </a:fld>
            <a:endParaRPr lang="en-US" altLang="en-US"/>
          </a:p>
        </p:txBody>
      </p:sp>
      <p:sp>
        <p:nvSpPr>
          <p:cNvPr id="1202179" name="Text Box 3"/>
          <p:cNvSpPr txBox="1">
            <a:spLocks noChangeArrowheads="1"/>
          </p:cNvSpPr>
          <p:nvPr/>
        </p:nvSpPr>
        <p:spPr bwMode="auto">
          <a:xfrm>
            <a:off x="2311400" y="152400"/>
            <a:ext cx="376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Sort Array of Student Structures</a:t>
            </a:r>
          </a:p>
        </p:txBody>
      </p:sp>
      <p:grpSp>
        <p:nvGrpSpPr>
          <p:cNvPr id="1202182" name="Group 6"/>
          <p:cNvGrpSpPr>
            <a:grpSpLocks/>
          </p:cNvGrpSpPr>
          <p:nvPr/>
        </p:nvGrpSpPr>
        <p:grpSpPr bwMode="auto">
          <a:xfrm>
            <a:off x="200025" y="685800"/>
            <a:ext cx="8410575" cy="5638800"/>
            <a:chOff x="126" y="432"/>
            <a:chExt cx="5298" cy="4324"/>
          </a:xfrm>
        </p:grpSpPr>
        <p:pic>
          <p:nvPicPr>
            <p:cNvPr id="1202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 y="432"/>
              <a:ext cx="5298" cy="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2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 y="1584"/>
              <a:ext cx="5274" cy="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13474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8266E001-218E-4487-99B3-D6E5022FC94D}" type="slidenum">
              <a:rPr lang="en-US" altLang="en-US"/>
              <a:pPr/>
              <a:t>48</a:t>
            </a:fld>
            <a:endParaRPr lang="en-US" altLang="en-US"/>
          </a:p>
        </p:txBody>
      </p:sp>
      <p:sp>
        <p:nvSpPr>
          <p:cNvPr id="1203203" name="Text Box 3"/>
          <p:cNvSpPr txBox="1">
            <a:spLocks noChangeArrowheads="1"/>
          </p:cNvSpPr>
          <p:nvPr/>
        </p:nvSpPr>
        <p:spPr bwMode="auto">
          <a:xfrm>
            <a:off x="2311400" y="152400"/>
            <a:ext cx="376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Sort Array of Student Structures</a:t>
            </a:r>
          </a:p>
        </p:txBody>
      </p:sp>
      <p:pic>
        <p:nvPicPr>
          <p:cNvPr id="1203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609600"/>
            <a:ext cx="84645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552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4028332E-7D45-4A8F-90E7-322AB49A0ACA}" type="slidenum">
              <a:rPr lang="en-US" altLang="en-US"/>
              <a:pPr/>
              <a:t>49</a:t>
            </a:fld>
            <a:endParaRPr lang="en-US" altLang="en-US"/>
          </a:p>
        </p:txBody>
      </p:sp>
      <p:sp>
        <p:nvSpPr>
          <p:cNvPr id="1230851" name="Text Box 3"/>
          <p:cNvSpPr txBox="1">
            <a:spLocks noChangeArrowheads="1"/>
          </p:cNvSpPr>
          <p:nvPr/>
        </p:nvSpPr>
        <p:spPr bwMode="auto">
          <a:xfrm>
            <a:off x="2311400" y="152400"/>
            <a:ext cx="376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Sort Array of Student Structures</a:t>
            </a:r>
          </a:p>
        </p:txBody>
      </p:sp>
      <p:grpSp>
        <p:nvGrpSpPr>
          <p:cNvPr id="1230855" name="Group 7"/>
          <p:cNvGrpSpPr>
            <a:grpSpLocks/>
          </p:cNvGrpSpPr>
          <p:nvPr/>
        </p:nvGrpSpPr>
        <p:grpSpPr bwMode="auto">
          <a:xfrm>
            <a:off x="176213" y="609600"/>
            <a:ext cx="8410575" cy="5715000"/>
            <a:chOff x="111" y="384"/>
            <a:chExt cx="5298" cy="4425"/>
          </a:xfrm>
        </p:grpSpPr>
        <p:pic>
          <p:nvPicPr>
            <p:cNvPr id="1230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 y="384"/>
              <a:ext cx="5298" cy="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8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 y="2064"/>
              <a:ext cx="5274" cy="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09207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p:txBody>
          <a:bodyPr/>
          <a:lstStyle/>
          <a:p>
            <a:fld id="{8FA00D23-94CD-4DBF-A951-BAAB605C8A38}" type="slidenum">
              <a:rPr lang="en-US" altLang="en-US"/>
              <a:pPr/>
              <a:t>5</a:t>
            </a:fld>
            <a:endParaRPr lang="en-US" altLang="en-US"/>
          </a:p>
        </p:txBody>
      </p:sp>
      <p:sp>
        <p:nvSpPr>
          <p:cNvPr id="87347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475" name="Rectangle 3"/>
          <p:cNvSpPr>
            <a:spLocks noChangeArrowheads="1"/>
          </p:cNvSpPr>
          <p:nvPr/>
        </p:nvSpPr>
        <p:spPr bwMode="auto">
          <a:xfrm>
            <a:off x="152400" y="5791200"/>
            <a:ext cx="28042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Passing </a:t>
            </a:r>
            <a:r>
              <a:rPr lang="en-US" altLang="en-US" sz="2000" dirty="0"/>
              <a:t>Array Elements</a:t>
            </a:r>
          </a:p>
        </p:txBody>
      </p:sp>
      <p:grpSp>
        <p:nvGrpSpPr>
          <p:cNvPr id="873476" name="Group 4"/>
          <p:cNvGrpSpPr>
            <a:grpSpLocks/>
          </p:cNvGrpSpPr>
          <p:nvPr/>
        </p:nvGrpSpPr>
        <p:grpSpPr bwMode="auto">
          <a:xfrm>
            <a:off x="228600" y="252413"/>
            <a:ext cx="8610600" cy="5995987"/>
            <a:chOff x="336" y="159"/>
            <a:chExt cx="5232" cy="3777"/>
          </a:xfrm>
        </p:grpSpPr>
        <p:sp>
          <p:nvSpPr>
            <p:cNvPr id="87347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47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47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734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19225"/>
            <a:ext cx="86296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C159C910-5466-4FBA-A68D-A348298FB105}" type="slidenum">
              <a:rPr lang="en-US" altLang="en-US"/>
              <a:pPr/>
              <a:t>50</a:t>
            </a:fld>
            <a:endParaRPr lang="en-US" altLang="en-US"/>
          </a:p>
        </p:txBody>
      </p:sp>
      <p:sp>
        <p:nvSpPr>
          <p:cNvPr id="1231875" name="Text Box 3"/>
          <p:cNvSpPr txBox="1">
            <a:spLocks noChangeArrowheads="1"/>
          </p:cNvSpPr>
          <p:nvPr/>
        </p:nvSpPr>
        <p:spPr bwMode="auto">
          <a:xfrm>
            <a:off x="2311400" y="152400"/>
            <a:ext cx="376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Sort Array of Student Structures</a:t>
            </a:r>
          </a:p>
        </p:txBody>
      </p:sp>
      <p:pic>
        <p:nvPicPr>
          <p:cNvPr id="12318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609600"/>
            <a:ext cx="8318500" cy="45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056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0DDAF850-493A-4A9D-AF1A-DC906DFD4CE3}" type="slidenum">
              <a:rPr lang="en-US" altLang="en-US"/>
              <a:pPr/>
              <a:t>51</a:t>
            </a:fld>
            <a:endParaRPr lang="en-US" altLang="en-US"/>
          </a:p>
        </p:txBody>
      </p:sp>
      <p:sp>
        <p:nvSpPr>
          <p:cNvPr id="115917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9171" name="Rectangle 3"/>
          <p:cNvSpPr>
            <a:spLocks noChangeArrowheads="1"/>
          </p:cNvSpPr>
          <p:nvPr/>
        </p:nvSpPr>
        <p:spPr bwMode="auto">
          <a:xfrm>
            <a:off x="152400" y="5791200"/>
            <a:ext cx="46492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Passing </a:t>
            </a:r>
            <a:r>
              <a:rPr lang="en-US" altLang="en-US" sz="2000" dirty="0"/>
              <a:t>Structure Members to Functions</a:t>
            </a:r>
          </a:p>
        </p:txBody>
      </p:sp>
      <p:grpSp>
        <p:nvGrpSpPr>
          <p:cNvPr id="1159172" name="Group 4"/>
          <p:cNvGrpSpPr>
            <a:grpSpLocks/>
          </p:cNvGrpSpPr>
          <p:nvPr/>
        </p:nvGrpSpPr>
        <p:grpSpPr bwMode="auto">
          <a:xfrm>
            <a:off x="228600" y="252413"/>
            <a:ext cx="8610600" cy="5995987"/>
            <a:chOff x="336" y="159"/>
            <a:chExt cx="5232" cy="3777"/>
          </a:xfrm>
        </p:grpSpPr>
        <p:sp>
          <p:nvSpPr>
            <p:cNvPr id="115917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917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917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5917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63" y="1417638"/>
            <a:ext cx="8199437" cy="368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2961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38153C21-D1D6-4D43-B966-850C83D64D48}" type="slidenum">
              <a:rPr lang="en-US" altLang="en-US"/>
              <a:pPr/>
              <a:t>52</a:t>
            </a:fld>
            <a:endParaRPr lang="en-US" altLang="en-US"/>
          </a:p>
        </p:txBody>
      </p:sp>
      <p:sp>
        <p:nvSpPr>
          <p:cNvPr id="116019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0195" name="Rectangle 3"/>
          <p:cNvSpPr>
            <a:spLocks noChangeArrowheads="1"/>
          </p:cNvSpPr>
          <p:nvPr/>
        </p:nvSpPr>
        <p:spPr bwMode="auto">
          <a:xfrm>
            <a:off x="152400" y="5791200"/>
            <a:ext cx="37693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Passing </a:t>
            </a:r>
            <a:r>
              <a:rPr lang="en-US" altLang="en-US" sz="2000" dirty="0"/>
              <a:t>and returning structures</a:t>
            </a:r>
          </a:p>
        </p:txBody>
      </p:sp>
      <p:grpSp>
        <p:nvGrpSpPr>
          <p:cNvPr id="1160196" name="Group 4"/>
          <p:cNvGrpSpPr>
            <a:grpSpLocks/>
          </p:cNvGrpSpPr>
          <p:nvPr/>
        </p:nvGrpSpPr>
        <p:grpSpPr bwMode="auto">
          <a:xfrm>
            <a:off x="228600" y="252413"/>
            <a:ext cx="8610600" cy="5995987"/>
            <a:chOff x="336" y="159"/>
            <a:chExt cx="5232" cy="3777"/>
          </a:xfrm>
        </p:grpSpPr>
        <p:sp>
          <p:nvSpPr>
            <p:cNvPr id="116019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019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019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602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143000"/>
            <a:ext cx="7980363" cy="426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208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3F278F3F-D98D-48FD-AE45-6F93C255224F}" type="slidenum">
              <a:rPr lang="en-US" altLang="en-US"/>
              <a:pPr/>
              <a:t>53</a:t>
            </a:fld>
            <a:endParaRPr lang="en-US" altLang="en-US"/>
          </a:p>
        </p:txBody>
      </p:sp>
      <p:sp>
        <p:nvSpPr>
          <p:cNvPr id="1181699" name="Text Box 3"/>
          <p:cNvSpPr txBox="1">
            <a:spLocks noChangeArrowheads="1"/>
          </p:cNvSpPr>
          <p:nvPr/>
        </p:nvSpPr>
        <p:spPr bwMode="auto">
          <a:xfrm>
            <a:off x="2265363" y="152400"/>
            <a:ext cx="385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Passing and Returning Structures</a:t>
            </a:r>
          </a:p>
        </p:txBody>
      </p:sp>
      <p:pic>
        <p:nvPicPr>
          <p:cNvPr id="1181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544513"/>
            <a:ext cx="8437562" cy="585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284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E777A768-BD8F-4AAD-AA18-6701AD1CEC1D}" type="slidenum">
              <a:rPr lang="en-US" altLang="en-US"/>
              <a:pPr/>
              <a:t>54</a:t>
            </a:fld>
            <a:endParaRPr lang="en-US" altLang="en-US"/>
          </a:p>
        </p:txBody>
      </p:sp>
      <p:sp>
        <p:nvSpPr>
          <p:cNvPr id="1204227" name="Text Box 3"/>
          <p:cNvSpPr txBox="1">
            <a:spLocks noChangeArrowheads="1"/>
          </p:cNvSpPr>
          <p:nvPr/>
        </p:nvSpPr>
        <p:spPr bwMode="auto">
          <a:xfrm>
            <a:off x="2265363" y="152400"/>
            <a:ext cx="385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Passing and Returning Structures</a:t>
            </a:r>
          </a:p>
        </p:txBody>
      </p:sp>
      <p:grpSp>
        <p:nvGrpSpPr>
          <p:cNvPr id="1204230" name="Group 6"/>
          <p:cNvGrpSpPr>
            <a:grpSpLocks/>
          </p:cNvGrpSpPr>
          <p:nvPr/>
        </p:nvGrpSpPr>
        <p:grpSpPr bwMode="auto">
          <a:xfrm>
            <a:off x="146050" y="685800"/>
            <a:ext cx="8464550" cy="5486400"/>
            <a:chOff x="92" y="432"/>
            <a:chExt cx="5332" cy="2793"/>
          </a:xfrm>
        </p:grpSpPr>
        <p:pic>
          <p:nvPicPr>
            <p:cNvPr id="1204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 y="432"/>
              <a:ext cx="533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4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 y="768"/>
              <a:ext cx="5315" cy="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483091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3C0CD221-0361-4BCC-8386-B9EAA14B8CA7}" type="slidenum">
              <a:rPr lang="en-US" altLang="en-US"/>
              <a:pPr/>
              <a:t>55</a:t>
            </a:fld>
            <a:endParaRPr lang="en-US" altLang="en-US"/>
          </a:p>
        </p:txBody>
      </p:sp>
      <p:sp>
        <p:nvSpPr>
          <p:cNvPr id="1205251" name="Text Box 3"/>
          <p:cNvSpPr txBox="1">
            <a:spLocks noChangeArrowheads="1"/>
          </p:cNvSpPr>
          <p:nvPr/>
        </p:nvSpPr>
        <p:spPr bwMode="auto">
          <a:xfrm>
            <a:off x="2265363" y="152400"/>
            <a:ext cx="385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Passing and Returning Structures</a:t>
            </a:r>
          </a:p>
        </p:txBody>
      </p:sp>
      <p:pic>
        <p:nvPicPr>
          <p:cNvPr id="1205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09600"/>
            <a:ext cx="84105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2439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8CA28949-7D3B-4FAC-BB2D-F85B4D1756B7}" type="slidenum">
              <a:rPr lang="en-US" altLang="en-US"/>
              <a:pPr/>
              <a:t>56</a:t>
            </a:fld>
            <a:endParaRPr lang="en-US" altLang="en-US"/>
          </a:p>
        </p:txBody>
      </p:sp>
      <p:sp>
        <p:nvSpPr>
          <p:cNvPr id="1206275" name="Text Box 3"/>
          <p:cNvSpPr txBox="1">
            <a:spLocks noChangeArrowheads="1"/>
          </p:cNvSpPr>
          <p:nvPr/>
        </p:nvSpPr>
        <p:spPr bwMode="auto">
          <a:xfrm>
            <a:off x="2265363" y="152400"/>
            <a:ext cx="385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Passing and Returning Structures</a:t>
            </a:r>
          </a:p>
        </p:txBody>
      </p:sp>
      <p:grpSp>
        <p:nvGrpSpPr>
          <p:cNvPr id="1206278" name="Group 6"/>
          <p:cNvGrpSpPr>
            <a:grpSpLocks/>
          </p:cNvGrpSpPr>
          <p:nvPr/>
        </p:nvGrpSpPr>
        <p:grpSpPr bwMode="auto">
          <a:xfrm>
            <a:off x="228600" y="660400"/>
            <a:ext cx="8410575" cy="5283200"/>
            <a:chOff x="144" y="416"/>
            <a:chExt cx="5298" cy="3068"/>
          </a:xfrm>
        </p:grpSpPr>
        <p:pic>
          <p:nvPicPr>
            <p:cNvPr id="1206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 y="416"/>
              <a:ext cx="5274" cy="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6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3072"/>
              <a:ext cx="5298"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804481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DD9EBE2F-616E-43B1-9DD5-6AA31F829BD5}" type="slidenum">
              <a:rPr lang="en-US" altLang="en-US"/>
              <a:pPr/>
              <a:t>57</a:t>
            </a:fld>
            <a:endParaRPr lang="en-US" altLang="en-US"/>
          </a:p>
        </p:txBody>
      </p:sp>
      <p:sp>
        <p:nvSpPr>
          <p:cNvPr id="1232899" name="Text Box 3"/>
          <p:cNvSpPr txBox="1">
            <a:spLocks noChangeArrowheads="1"/>
          </p:cNvSpPr>
          <p:nvPr/>
        </p:nvSpPr>
        <p:spPr bwMode="auto">
          <a:xfrm>
            <a:off x="2265363" y="152400"/>
            <a:ext cx="385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Passing and Returning Structures</a:t>
            </a:r>
          </a:p>
        </p:txBody>
      </p:sp>
      <p:pic>
        <p:nvPicPr>
          <p:cNvPr id="1232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61988"/>
            <a:ext cx="8410575" cy="573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1218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81084041-98BA-4A07-8D4D-A178073E85AC}" type="slidenum">
              <a:rPr lang="en-US" altLang="en-US"/>
              <a:pPr/>
              <a:t>58</a:t>
            </a:fld>
            <a:endParaRPr lang="en-US" altLang="en-US"/>
          </a:p>
        </p:txBody>
      </p:sp>
      <p:sp>
        <p:nvSpPr>
          <p:cNvPr id="116121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219" name="Rectangle 3"/>
          <p:cNvSpPr>
            <a:spLocks noChangeArrowheads="1"/>
          </p:cNvSpPr>
          <p:nvPr/>
        </p:nvSpPr>
        <p:spPr bwMode="auto">
          <a:xfrm>
            <a:off x="152400" y="5791200"/>
            <a:ext cx="42216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Passing </a:t>
            </a:r>
            <a:r>
              <a:rPr lang="en-US" altLang="en-US" sz="2000" dirty="0"/>
              <a:t>Structures Through Pointers</a:t>
            </a:r>
          </a:p>
        </p:txBody>
      </p:sp>
      <p:grpSp>
        <p:nvGrpSpPr>
          <p:cNvPr id="1161220" name="Group 4"/>
          <p:cNvGrpSpPr>
            <a:grpSpLocks/>
          </p:cNvGrpSpPr>
          <p:nvPr/>
        </p:nvGrpSpPr>
        <p:grpSpPr bwMode="auto">
          <a:xfrm>
            <a:off x="228600" y="252413"/>
            <a:ext cx="8610600" cy="5995987"/>
            <a:chOff x="336" y="159"/>
            <a:chExt cx="5232" cy="3777"/>
          </a:xfrm>
        </p:grpSpPr>
        <p:sp>
          <p:nvSpPr>
            <p:cNvPr id="116122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22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22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6122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950913"/>
            <a:ext cx="7642225" cy="445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1712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45081C67-6E8B-4163-B851-7B395195A238}" type="slidenum">
              <a:rPr lang="en-US" altLang="en-US"/>
              <a:pPr/>
              <a:t>59</a:t>
            </a:fld>
            <a:endParaRPr lang="en-US" altLang="en-US"/>
          </a:p>
        </p:txBody>
      </p:sp>
      <p:sp>
        <p:nvSpPr>
          <p:cNvPr id="1182723" name="Text Box 3"/>
          <p:cNvSpPr txBox="1">
            <a:spLocks noChangeArrowheads="1"/>
          </p:cNvSpPr>
          <p:nvPr/>
        </p:nvSpPr>
        <p:spPr bwMode="auto">
          <a:xfrm>
            <a:off x="2133600" y="152400"/>
            <a:ext cx="411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Passing Structures through Pointers</a:t>
            </a:r>
          </a:p>
        </p:txBody>
      </p:sp>
      <p:grpSp>
        <p:nvGrpSpPr>
          <p:cNvPr id="1182727" name="Group 7"/>
          <p:cNvGrpSpPr>
            <a:grpSpLocks/>
          </p:cNvGrpSpPr>
          <p:nvPr/>
        </p:nvGrpSpPr>
        <p:grpSpPr bwMode="auto">
          <a:xfrm>
            <a:off x="152400" y="609600"/>
            <a:ext cx="8410575" cy="5638800"/>
            <a:chOff x="96" y="384"/>
            <a:chExt cx="5298" cy="3795"/>
          </a:xfrm>
        </p:grpSpPr>
        <p:pic>
          <p:nvPicPr>
            <p:cNvPr id="1182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 y="384"/>
              <a:ext cx="5257" cy="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2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2880"/>
              <a:ext cx="5298"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42401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p:txBody>
          <a:bodyPr/>
          <a:lstStyle/>
          <a:p>
            <a:fld id="{CB5658A0-5F38-46FF-8180-537787998045}" type="slidenum">
              <a:rPr lang="en-US" altLang="en-US"/>
              <a:pPr/>
              <a:t>6</a:t>
            </a:fld>
            <a:endParaRPr lang="en-US" altLang="en-US"/>
          </a:p>
        </p:txBody>
      </p:sp>
      <p:sp>
        <p:nvSpPr>
          <p:cNvPr id="94105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1059" name="Rectangle 3"/>
          <p:cNvSpPr>
            <a:spLocks noChangeArrowheads="1"/>
          </p:cNvSpPr>
          <p:nvPr/>
        </p:nvSpPr>
        <p:spPr bwMode="auto">
          <a:xfrm>
            <a:off x="152400" y="5791200"/>
            <a:ext cx="46657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Passing </a:t>
            </a:r>
            <a:r>
              <a:rPr lang="en-US" altLang="en-US" sz="2000" dirty="0"/>
              <a:t>the Address of an Array Element</a:t>
            </a:r>
          </a:p>
        </p:txBody>
      </p:sp>
      <p:grpSp>
        <p:nvGrpSpPr>
          <p:cNvPr id="941060" name="Group 4"/>
          <p:cNvGrpSpPr>
            <a:grpSpLocks/>
          </p:cNvGrpSpPr>
          <p:nvPr/>
        </p:nvGrpSpPr>
        <p:grpSpPr bwMode="auto">
          <a:xfrm>
            <a:off x="228600" y="252413"/>
            <a:ext cx="8610600" cy="5995987"/>
            <a:chOff x="336" y="159"/>
            <a:chExt cx="5232" cy="3777"/>
          </a:xfrm>
        </p:grpSpPr>
        <p:sp>
          <p:nvSpPr>
            <p:cNvPr id="94106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106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106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4106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13" y="1622425"/>
            <a:ext cx="8116887"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23BEE4DA-FBFC-4706-87D4-D1EA4735C759}" type="slidenum">
              <a:rPr lang="en-US" altLang="en-US"/>
              <a:pPr/>
              <a:t>60</a:t>
            </a:fld>
            <a:endParaRPr lang="en-US" altLang="en-US"/>
          </a:p>
        </p:txBody>
      </p:sp>
      <p:sp>
        <p:nvSpPr>
          <p:cNvPr id="1207299" name="Text Box 3"/>
          <p:cNvSpPr txBox="1">
            <a:spLocks noChangeArrowheads="1"/>
          </p:cNvSpPr>
          <p:nvPr/>
        </p:nvSpPr>
        <p:spPr bwMode="auto">
          <a:xfrm>
            <a:off x="2133600" y="152400"/>
            <a:ext cx="411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Passing Structures through Pointers</a:t>
            </a:r>
          </a:p>
        </p:txBody>
      </p:sp>
      <p:pic>
        <p:nvPicPr>
          <p:cNvPr id="12073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08013"/>
            <a:ext cx="8410575" cy="571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8111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87DDFFC6-52F4-4013-9659-D9F6EA0E2313}" type="slidenum">
              <a:rPr lang="en-US" altLang="en-US"/>
              <a:pPr/>
              <a:t>61</a:t>
            </a:fld>
            <a:endParaRPr lang="en-US" altLang="en-US"/>
          </a:p>
        </p:txBody>
      </p:sp>
      <p:sp>
        <p:nvSpPr>
          <p:cNvPr id="1208323" name="Text Box 3"/>
          <p:cNvSpPr txBox="1">
            <a:spLocks noChangeArrowheads="1"/>
          </p:cNvSpPr>
          <p:nvPr/>
        </p:nvSpPr>
        <p:spPr bwMode="auto">
          <a:xfrm>
            <a:off x="2133600" y="152400"/>
            <a:ext cx="411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Passing Structures through Pointers</a:t>
            </a:r>
          </a:p>
        </p:txBody>
      </p:sp>
      <p:grpSp>
        <p:nvGrpSpPr>
          <p:cNvPr id="1208327" name="Group 7"/>
          <p:cNvGrpSpPr>
            <a:grpSpLocks/>
          </p:cNvGrpSpPr>
          <p:nvPr/>
        </p:nvGrpSpPr>
        <p:grpSpPr bwMode="auto">
          <a:xfrm>
            <a:off x="228600" y="685800"/>
            <a:ext cx="8410575" cy="5638800"/>
            <a:chOff x="144" y="432"/>
            <a:chExt cx="5298" cy="3792"/>
          </a:xfrm>
        </p:grpSpPr>
        <p:pic>
          <p:nvPicPr>
            <p:cNvPr id="1208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 y="432"/>
              <a:ext cx="5274" cy="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3244"/>
              <a:ext cx="5298"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433119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FF97E6A5-1421-4DD1-B83B-C1899CDA8F8C}" type="slidenum">
              <a:rPr lang="en-US" altLang="en-US"/>
              <a:pPr/>
              <a:t>62</a:t>
            </a:fld>
            <a:endParaRPr lang="en-US" altLang="en-US"/>
          </a:p>
        </p:txBody>
      </p:sp>
      <p:sp>
        <p:nvSpPr>
          <p:cNvPr id="1209347" name="Text Box 3"/>
          <p:cNvSpPr txBox="1">
            <a:spLocks noChangeArrowheads="1"/>
          </p:cNvSpPr>
          <p:nvPr/>
        </p:nvSpPr>
        <p:spPr bwMode="auto">
          <a:xfrm>
            <a:off x="2133600" y="152400"/>
            <a:ext cx="411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Passing Structures through Pointers</a:t>
            </a:r>
          </a:p>
        </p:txBody>
      </p:sp>
      <p:pic>
        <p:nvPicPr>
          <p:cNvPr id="12093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715963"/>
            <a:ext cx="8410575" cy="56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9185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2"/>
          <p:cNvSpPr>
            <a:spLocks noGrp="1"/>
          </p:cNvSpPr>
          <p:nvPr>
            <p:ph type="sldNum" sz="quarter" idx="11"/>
          </p:nvPr>
        </p:nvSpPr>
        <p:spPr/>
        <p:txBody>
          <a:bodyPr/>
          <a:lstStyle/>
          <a:p>
            <a:fld id="{732288D5-168A-4266-8199-4C60E7201D40}" type="slidenum">
              <a:rPr lang="en-US" altLang="en-US"/>
              <a:pPr/>
              <a:t>63</a:t>
            </a:fld>
            <a:endParaRPr lang="en-US" altLang="en-US"/>
          </a:p>
        </p:txBody>
      </p:sp>
      <p:sp>
        <p:nvSpPr>
          <p:cNvPr id="1140738"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140739" name="Text Box 3"/>
          <p:cNvSpPr txBox="1">
            <a:spLocks noChangeArrowheads="1"/>
          </p:cNvSpPr>
          <p:nvPr/>
        </p:nvSpPr>
        <p:spPr bwMode="auto">
          <a:xfrm>
            <a:off x="228600" y="304800"/>
            <a:ext cx="19207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Unions</a:t>
            </a:r>
            <a:endParaRPr lang="en-US" altLang="en-US" sz="4000" dirty="0">
              <a:latin typeface="Arial" panose="020B0604020202020204" pitchFamily="34" charset="0"/>
            </a:endParaRPr>
          </a:p>
        </p:txBody>
      </p:sp>
      <p:sp>
        <p:nvSpPr>
          <p:cNvPr id="1140740"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140741" name="Rectangle 5"/>
          <p:cNvSpPr>
            <a:spLocks noChangeArrowheads="1"/>
          </p:cNvSpPr>
          <p:nvPr/>
        </p:nvSpPr>
        <p:spPr bwMode="auto">
          <a:xfrm>
            <a:off x="304800" y="1447800"/>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The union is a construct that allows memory to be shared by different types of data. This redefinition can be as simple as redeclaring an integer as four characters or as complex as redeclaring an entire structure.</a:t>
            </a:r>
          </a:p>
        </p:txBody>
      </p:sp>
    </p:spTree>
    <p:extLst>
      <p:ext uri="{BB962C8B-B14F-4D97-AF65-F5344CB8AC3E}">
        <p14:creationId xmlns:p14="http://schemas.microsoft.com/office/powerpoint/2010/main" val="19839491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6F400A00-4B76-4BA7-8459-A97D05BBBF8D}" type="slidenum">
              <a:rPr lang="en-US" altLang="en-US"/>
              <a:pPr/>
              <a:t>64</a:t>
            </a:fld>
            <a:endParaRPr lang="en-US" altLang="en-US"/>
          </a:p>
        </p:txBody>
      </p:sp>
      <p:sp>
        <p:nvSpPr>
          <p:cNvPr id="116224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2243" name="Rectangle 3"/>
          <p:cNvSpPr>
            <a:spLocks noChangeArrowheads="1"/>
          </p:cNvSpPr>
          <p:nvPr/>
        </p:nvSpPr>
        <p:spPr bwMode="auto">
          <a:xfrm>
            <a:off x="152400" y="5791200"/>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Unions</a:t>
            </a:r>
            <a:endParaRPr lang="en-US" altLang="en-US" sz="2000" dirty="0"/>
          </a:p>
        </p:txBody>
      </p:sp>
      <p:grpSp>
        <p:nvGrpSpPr>
          <p:cNvPr id="1162244" name="Group 4"/>
          <p:cNvGrpSpPr>
            <a:grpSpLocks/>
          </p:cNvGrpSpPr>
          <p:nvPr/>
        </p:nvGrpSpPr>
        <p:grpSpPr bwMode="auto">
          <a:xfrm>
            <a:off x="228600" y="252413"/>
            <a:ext cx="8610600" cy="5995987"/>
            <a:chOff x="336" y="159"/>
            <a:chExt cx="5232" cy="3777"/>
          </a:xfrm>
        </p:grpSpPr>
        <p:sp>
          <p:nvSpPr>
            <p:cNvPr id="116224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224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224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6224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76400"/>
            <a:ext cx="7185025"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1803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1BEE7589-C142-44BB-91B7-4EECABC43CBB}" type="slidenum">
              <a:rPr lang="en-US" altLang="en-US"/>
              <a:pPr/>
              <a:t>65</a:t>
            </a:fld>
            <a:endParaRPr lang="en-US" altLang="en-US"/>
          </a:p>
        </p:txBody>
      </p:sp>
      <p:sp>
        <p:nvSpPr>
          <p:cNvPr id="1183747" name="Text Box 3"/>
          <p:cNvSpPr txBox="1">
            <a:spLocks noChangeArrowheads="1"/>
          </p:cNvSpPr>
          <p:nvPr/>
        </p:nvSpPr>
        <p:spPr bwMode="auto">
          <a:xfrm>
            <a:off x="2547938" y="152400"/>
            <a:ext cx="329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Effect of Union</a:t>
            </a:r>
          </a:p>
        </p:txBody>
      </p:sp>
      <p:pic>
        <p:nvPicPr>
          <p:cNvPr id="1183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372475" cy="550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704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DBA55727-EC6F-4455-B609-36365DF83B5C}" type="slidenum">
              <a:rPr lang="en-US" altLang="en-US"/>
              <a:pPr/>
              <a:t>66</a:t>
            </a:fld>
            <a:endParaRPr lang="en-US" altLang="en-US"/>
          </a:p>
        </p:txBody>
      </p:sp>
      <p:sp>
        <p:nvSpPr>
          <p:cNvPr id="1210371" name="Text Box 3"/>
          <p:cNvSpPr txBox="1">
            <a:spLocks noChangeArrowheads="1"/>
          </p:cNvSpPr>
          <p:nvPr/>
        </p:nvSpPr>
        <p:spPr bwMode="auto">
          <a:xfrm>
            <a:off x="2547938" y="152400"/>
            <a:ext cx="329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Effect of Union</a:t>
            </a:r>
          </a:p>
        </p:txBody>
      </p:sp>
      <p:pic>
        <p:nvPicPr>
          <p:cNvPr id="1210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609600"/>
            <a:ext cx="8528050"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9207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49C9B3D7-F6E2-474D-8CC9-C025AF9DFA9E}" type="slidenum">
              <a:rPr lang="en-US" altLang="en-US"/>
              <a:pPr/>
              <a:t>67</a:t>
            </a:fld>
            <a:endParaRPr lang="en-US" altLang="en-US"/>
          </a:p>
        </p:txBody>
      </p:sp>
      <p:sp>
        <p:nvSpPr>
          <p:cNvPr id="116326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267" name="Rectangle 3"/>
          <p:cNvSpPr>
            <a:spLocks noChangeArrowheads="1"/>
          </p:cNvSpPr>
          <p:nvPr/>
        </p:nvSpPr>
        <p:spPr bwMode="auto">
          <a:xfrm>
            <a:off x="152400" y="5791200"/>
            <a:ext cx="17959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A </a:t>
            </a:r>
            <a:r>
              <a:rPr lang="en-US" altLang="en-US" sz="2000" dirty="0"/>
              <a:t>Name Union</a:t>
            </a:r>
          </a:p>
        </p:txBody>
      </p:sp>
      <p:grpSp>
        <p:nvGrpSpPr>
          <p:cNvPr id="1163268" name="Group 4"/>
          <p:cNvGrpSpPr>
            <a:grpSpLocks/>
          </p:cNvGrpSpPr>
          <p:nvPr/>
        </p:nvGrpSpPr>
        <p:grpSpPr bwMode="auto">
          <a:xfrm>
            <a:off x="228600" y="252413"/>
            <a:ext cx="8610600" cy="5995987"/>
            <a:chOff x="336" y="159"/>
            <a:chExt cx="5232" cy="3777"/>
          </a:xfrm>
        </p:grpSpPr>
        <p:sp>
          <p:nvSpPr>
            <p:cNvPr id="116326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27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27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6327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50" y="1233488"/>
            <a:ext cx="8464550"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8248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5807C251-5EB0-4D0E-A57D-04F2F32B9374}" type="slidenum">
              <a:rPr lang="en-US" altLang="en-US"/>
              <a:pPr/>
              <a:t>68</a:t>
            </a:fld>
            <a:endParaRPr lang="en-US" altLang="en-US"/>
          </a:p>
        </p:txBody>
      </p:sp>
      <p:sp>
        <p:nvSpPr>
          <p:cNvPr id="1184771" name="Text Box 3"/>
          <p:cNvSpPr txBox="1">
            <a:spLocks noChangeArrowheads="1"/>
          </p:cNvSpPr>
          <p:nvPr/>
        </p:nvSpPr>
        <p:spPr bwMode="auto">
          <a:xfrm>
            <a:off x="2251075" y="152400"/>
            <a:ext cx="3884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Unions in Structures</a:t>
            </a:r>
          </a:p>
        </p:txBody>
      </p:sp>
      <p:grpSp>
        <p:nvGrpSpPr>
          <p:cNvPr id="1184775" name="Group 7"/>
          <p:cNvGrpSpPr>
            <a:grpSpLocks/>
          </p:cNvGrpSpPr>
          <p:nvPr/>
        </p:nvGrpSpPr>
        <p:grpSpPr bwMode="auto">
          <a:xfrm>
            <a:off x="222250" y="609600"/>
            <a:ext cx="8464550" cy="5638800"/>
            <a:chOff x="140" y="432"/>
            <a:chExt cx="5332" cy="3888"/>
          </a:xfrm>
        </p:grpSpPr>
        <p:pic>
          <p:nvPicPr>
            <p:cNvPr id="11847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 y="432"/>
              <a:ext cx="5332" cy="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4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 y="2034"/>
              <a:ext cx="5274" cy="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086374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A7A6C895-6FD6-4719-9764-03253381BC5A}" type="slidenum">
              <a:rPr lang="en-US" altLang="en-US"/>
              <a:pPr/>
              <a:t>69</a:t>
            </a:fld>
            <a:endParaRPr lang="en-US" altLang="en-US"/>
          </a:p>
        </p:txBody>
      </p:sp>
      <p:sp>
        <p:nvSpPr>
          <p:cNvPr id="1213443" name="Text Box 3"/>
          <p:cNvSpPr txBox="1">
            <a:spLocks noChangeArrowheads="1"/>
          </p:cNvSpPr>
          <p:nvPr/>
        </p:nvSpPr>
        <p:spPr bwMode="auto">
          <a:xfrm>
            <a:off x="2251075" y="152400"/>
            <a:ext cx="3884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Unions in Structures</a:t>
            </a:r>
          </a:p>
        </p:txBody>
      </p:sp>
      <p:pic>
        <p:nvPicPr>
          <p:cNvPr id="1213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98500"/>
            <a:ext cx="8437562"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371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p:txBody>
          <a:bodyPr/>
          <a:lstStyle/>
          <a:p>
            <a:fld id="{6A677221-AB40-48FF-963E-EBD7AA488393}" type="slidenum">
              <a:rPr lang="en-US" altLang="en-US"/>
              <a:pPr/>
              <a:t>7</a:t>
            </a:fld>
            <a:endParaRPr lang="en-US" altLang="en-US"/>
          </a:p>
        </p:txBody>
      </p:sp>
      <p:sp>
        <p:nvSpPr>
          <p:cNvPr id="87449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4499" name="Rectangle 3"/>
          <p:cNvSpPr>
            <a:spLocks noChangeArrowheads="1"/>
          </p:cNvSpPr>
          <p:nvPr/>
        </p:nvSpPr>
        <p:spPr bwMode="auto">
          <a:xfrm>
            <a:off x="152400" y="5791200"/>
            <a:ext cx="29070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Passing </a:t>
            </a:r>
            <a:r>
              <a:rPr lang="en-US" altLang="en-US" sz="2000" dirty="0"/>
              <a:t>the Whole Array</a:t>
            </a:r>
          </a:p>
        </p:txBody>
      </p:sp>
      <p:grpSp>
        <p:nvGrpSpPr>
          <p:cNvPr id="874500" name="Group 4"/>
          <p:cNvGrpSpPr>
            <a:grpSpLocks/>
          </p:cNvGrpSpPr>
          <p:nvPr/>
        </p:nvGrpSpPr>
        <p:grpSpPr bwMode="auto">
          <a:xfrm>
            <a:off x="228600" y="252413"/>
            <a:ext cx="8610600" cy="5995987"/>
            <a:chOff x="336" y="159"/>
            <a:chExt cx="5232" cy="3777"/>
          </a:xfrm>
        </p:grpSpPr>
        <p:sp>
          <p:nvSpPr>
            <p:cNvPr id="87450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450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450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745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401763"/>
            <a:ext cx="842803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B64859DA-8200-424A-8206-094F2AA73131}" type="slidenum">
              <a:rPr lang="en-US" altLang="en-US"/>
              <a:pPr/>
              <a:t>70</a:t>
            </a:fld>
            <a:endParaRPr lang="en-US" altLang="en-US"/>
          </a:p>
        </p:txBody>
      </p:sp>
      <p:sp>
        <p:nvSpPr>
          <p:cNvPr id="1214467" name="Text Box 3"/>
          <p:cNvSpPr txBox="1">
            <a:spLocks noChangeArrowheads="1"/>
          </p:cNvSpPr>
          <p:nvPr/>
        </p:nvSpPr>
        <p:spPr bwMode="auto">
          <a:xfrm>
            <a:off x="2251075" y="152400"/>
            <a:ext cx="3884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Unions in Structures</a:t>
            </a:r>
          </a:p>
        </p:txBody>
      </p:sp>
      <p:grpSp>
        <p:nvGrpSpPr>
          <p:cNvPr id="1214470" name="Group 6"/>
          <p:cNvGrpSpPr>
            <a:grpSpLocks/>
          </p:cNvGrpSpPr>
          <p:nvPr/>
        </p:nvGrpSpPr>
        <p:grpSpPr bwMode="auto">
          <a:xfrm>
            <a:off x="152400" y="660400"/>
            <a:ext cx="8374063" cy="5816600"/>
            <a:chOff x="96" y="416"/>
            <a:chExt cx="5275" cy="3822"/>
          </a:xfrm>
        </p:grpSpPr>
        <p:pic>
          <p:nvPicPr>
            <p:cNvPr id="1214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416"/>
              <a:ext cx="5275" cy="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4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2256"/>
              <a:ext cx="5238" cy="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71858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75DC7FE0-A337-4071-81CA-9F824B4BD56F}" type="slidenum">
              <a:rPr lang="en-US" altLang="en-US"/>
              <a:pPr/>
              <a:t>71</a:t>
            </a:fld>
            <a:endParaRPr lang="en-US" altLang="en-US"/>
          </a:p>
        </p:txBody>
      </p:sp>
      <p:sp>
        <p:nvSpPr>
          <p:cNvPr id="1185795" name="Text Box 3"/>
          <p:cNvSpPr txBox="1">
            <a:spLocks noChangeArrowheads="1"/>
          </p:cNvSpPr>
          <p:nvPr/>
        </p:nvSpPr>
        <p:spPr bwMode="auto">
          <a:xfrm>
            <a:off x="2178050" y="152400"/>
            <a:ext cx="320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Convert IP Address to long </a:t>
            </a:r>
          </a:p>
        </p:txBody>
      </p:sp>
      <p:pic>
        <p:nvPicPr>
          <p:cNvPr id="1185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19125"/>
            <a:ext cx="841057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1946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3E1596F4-DD6B-45E7-910C-87767EB429E8}" type="slidenum">
              <a:rPr lang="en-US" altLang="en-US"/>
              <a:pPr/>
              <a:t>72</a:t>
            </a:fld>
            <a:endParaRPr lang="en-US" altLang="en-US"/>
          </a:p>
        </p:txBody>
      </p:sp>
      <p:sp>
        <p:nvSpPr>
          <p:cNvPr id="1216515" name="Text Box 3"/>
          <p:cNvSpPr txBox="1">
            <a:spLocks noChangeArrowheads="1"/>
          </p:cNvSpPr>
          <p:nvPr/>
        </p:nvSpPr>
        <p:spPr bwMode="auto">
          <a:xfrm>
            <a:off x="2178050" y="152400"/>
            <a:ext cx="320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Convert IP Address to long </a:t>
            </a:r>
          </a:p>
        </p:txBody>
      </p:sp>
      <p:pic>
        <p:nvPicPr>
          <p:cNvPr id="1216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372475"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1469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26A75A8B-6999-4C28-8B4A-9E9B545EAFA2}" type="slidenum">
              <a:rPr lang="en-US" altLang="en-US"/>
              <a:pPr/>
              <a:t>73</a:t>
            </a:fld>
            <a:endParaRPr lang="en-US" altLang="en-US"/>
          </a:p>
        </p:txBody>
      </p:sp>
      <p:sp>
        <p:nvSpPr>
          <p:cNvPr id="1217538" name="Text Box 2"/>
          <p:cNvSpPr txBox="1">
            <a:spLocks noChangeArrowheads="1"/>
          </p:cNvSpPr>
          <p:nvPr/>
        </p:nvSpPr>
        <p:spPr bwMode="auto">
          <a:xfrm>
            <a:off x="165100" y="152400"/>
            <a:ext cx="2054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12-9</a:t>
            </a:r>
          </a:p>
        </p:txBody>
      </p:sp>
      <p:sp>
        <p:nvSpPr>
          <p:cNvPr id="1217539" name="Text Box 3"/>
          <p:cNvSpPr txBox="1">
            <a:spLocks noChangeArrowheads="1"/>
          </p:cNvSpPr>
          <p:nvPr/>
        </p:nvSpPr>
        <p:spPr bwMode="auto">
          <a:xfrm>
            <a:off x="2178050" y="152400"/>
            <a:ext cx="320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Convert IP Address to long </a:t>
            </a:r>
          </a:p>
        </p:txBody>
      </p:sp>
      <p:pic>
        <p:nvPicPr>
          <p:cNvPr id="1217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85800"/>
            <a:ext cx="8410575"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87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p:txBody>
          <a:bodyPr/>
          <a:lstStyle/>
          <a:p>
            <a:fld id="{32C22C0B-7932-4379-B77B-7F6C7934281F}" type="slidenum">
              <a:rPr lang="en-US" altLang="en-US"/>
              <a:pPr/>
              <a:t>8</a:t>
            </a:fld>
            <a:endParaRPr lang="en-US" altLang="en-US"/>
          </a:p>
        </p:txBody>
      </p:sp>
      <p:sp>
        <p:nvSpPr>
          <p:cNvPr id="910339" name="Text Box 3"/>
          <p:cNvSpPr txBox="1">
            <a:spLocks noChangeArrowheads="1"/>
          </p:cNvSpPr>
          <p:nvPr/>
        </p:nvSpPr>
        <p:spPr bwMode="auto">
          <a:xfrm>
            <a:off x="2359025" y="152400"/>
            <a:ext cx="2906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Calculate Array Average</a:t>
            </a:r>
          </a:p>
        </p:txBody>
      </p:sp>
      <p:pic>
        <p:nvPicPr>
          <p:cNvPr id="910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98488"/>
            <a:ext cx="8464550" cy="572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p:txBody>
          <a:bodyPr/>
          <a:lstStyle/>
          <a:p>
            <a:fld id="{4083BCEB-37B1-4E17-B2F1-A9507CFC2433}" type="slidenum">
              <a:rPr lang="en-US" altLang="en-US"/>
              <a:pPr/>
              <a:t>9</a:t>
            </a:fld>
            <a:endParaRPr lang="en-US" altLang="en-US"/>
          </a:p>
        </p:txBody>
      </p:sp>
      <p:sp>
        <p:nvSpPr>
          <p:cNvPr id="949251" name="Text Box 3"/>
          <p:cNvSpPr txBox="1">
            <a:spLocks noChangeArrowheads="1"/>
          </p:cNvSpPr>
          <p:nvPr/>
        </p:nvSpPr>
        <p:spPr bwMode="auto">
          <a:xfrm>
            <a:off x="2359025" y="152400"/>
            <a:ext cx="2906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Array Average</a:t>
            </a:r>
          </a:p>
        </p:txBody>
      </p:sp>
      <p:grpSp>
        <p:nvGrpSpPr>
          <p:cNvPr id="949255" name="Group 7"/>
          <p:cNvGrpSpPr>
            <a:grpSpLocks/>
          </p:cNvGrpSpPr>
          <p:nvPr/>
        </p:nvGrpSpPr>
        <p:grpSpPr bwMode="auto">
          <a:xfrm>
            <a:off x="233363" y="708025"/>
            <a:ext cx="8372475" cy="5311775"/>
            <a:chOff x="147" y="446"/>
            <a:chExt cx="5274" cy="3346"/>
          </a:xfrm>
        </p:grpSpPr>
        <p:pic>
          <p:nvPicPr>
            <p:cNvPr id="949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 y="831"/>
              <a:ext cx="5274" cy="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9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 y="446"/>
              <a:ext cx="5274"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3510</TotalTime>
  <Words>652</Words>
  <Application>Microsoft Office PowerPoint</Application>
  <PresentationFormat>On-screen Show (4:3)</PresentationFormat>
  <Paragraphs>165</Paragraphs>
  <Slides>73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McGrawHill-Italic</vt:lpstr>
      <vt:lpstr>Symbol</vt:lpstr>
      <vt:lpstr>Times New Roman</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account</cp:lastModifiedBy>
  <cp:revision>185</cp:revision>
  <dcterms:created xsi:type="dcterms:W3CDTF">2000-01-15T04:50:39Z</dcterms:created>
  <dcterms:modified xsi:type="dcterms:W3CDTF">2016-10-03T05:18:18Z</dcterms:modified>
</cp:coreProperties>
</file>