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30"/>
  </p:notesMasterIdLst>
  <p:sldIdLst>
    <p:sldId id="968" r:id="rId2"/>
    <p:sldId id="981" r:id="rId3"/>
    <p:sldId id="982" r:id="rId4"/>
    <p:sldId id="1001" r:id="rId5"/>
    <p:sldId id="983" r:id="rId6"/>
    <p:sldId id="984" r:id="rId7"/>
    <p:sldId id="1002" r:id="rId8"/>
    <p:sldId id="985" r:id="rId9"/>
    <p:sldId id="986" r:id="rId10"/>
    <p:sldId id="987" r:id="rId11"/>
    <p:sldId id="988" r:id="rId12"/>
    <p:sldId id="1003" r:id="rId13"/>
    <p:sldId id="1004" r:id="rId14"/>
    <p:sldId id="969" r:id="rId15"/>
    <p:sldId id="1023" r:id="rId16"/>
    <p:sldId id="989" r:id="rId17"/>
    <p:sldId id="990" r:id="rId18"/>
    <p:sldId id="1011" r:id="rId19"/>
    <p:sldId id="1034" r:id="rId20"/>
    <p:sldId id="1035" r:id="rId21"/>
    <p:sldId id="1056" r:id="rId22"/>
    <p:sldId id="1057" r:id="rId23"/>
    <p:sldId id="1058" r:id="rId24"/>
    <p:sldId id="1059" r:id="rId25"/>
    <p:sldId id="1026" r:id="rId26"/>
    <p:sldId id="1006" r:id="rId27"/>
    <p:sldId id="1054" r:id="rId28"/>
    <p:sldId id="1060" r:id="rId29"/>
  </p:sldIdLst>
  <p:sldSz cx="9144000" cy="6858000" type="screen4x3"/>
  <p:notesSz cx="6858000" cy="9144000"/>
  <p:defaultTextStyle>
    <a:defPPr>
      <a:defRPr lang="en-US"/>
    </a:defPPr>
    <a:lvl1pPr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49494"/>
    <a:srgbClr val="339966"/>
    <a:srgbClr val="FFFF66"/>
    <a:srgbClr val="D7EB15"/>
    <a:srgbClr val="33CC33"/>
    <a:srgbClr val="99FF33"/>
    <a:srgbClr val="FFF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8" autoAdjust="0"/>
    <p:restoredTop sz="94680" autoAdjust="0"/>
  </p:normalViewPr>
  <p:slideViewPr>
    <p:cSldViewPr>
      <p:cViewPr varScale="1">
        <p:scale>
          <a:sx n="90" d="100"/>
          <a:sy n="90" d="100"/>
        </p:scale>
        <p:origin x="1500" y="6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86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6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b="0"/>
            </a:lvl1pPr>
          </a:lstStyle>
          <a:p>
            <a:endParaRPr lang="en-US" altLang="en-US"/>
          </a:p>
        </p:txBody>
      </p:sp>
      <p:sp>
        <p:nvSpPr>
          <p:cNvPr id="4464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endParaRPr lang="en-US" altLang="en-US"/>
          </a:p>
        </p:txBody>
      </p:sp>
      <p:sp>
        <p:nvSpPr>
          <p:cNvPr id="446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64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464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b="0"/>
            </a:lvl1pPr>
          </a:lstStyle>
          <a:p>
            <a:endParaRPr lang="en-US" altLang="en-US"/>
          </a:p>
        </p:txBody>
      </p:sp>
      <p:sp>
        <p:nvSpPr>
          <p:cNvPr id="4464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fld id="{D5A316BD-6DCE-4732-B43E-862229D3D944}" type="slidenum">
              <a:rPr lang="en-US" altLang="en-US"/>
              <a:pPr/>
              <a:t>‹#›</a:t>
            </a:fld>
            <a:endParaRPr lang="en-US" altLang="en-US"/>
          </a:p>
        </p:txBody>
      </p:sp>
    </p:spTree>
    <p:extLst>
      <p:ext uri="{BB962C8B-B14F-4D97-AF65-F5344CB8AC3E}">
        <p14:creationId xmlns:p14="http://schemas.microsoft.com/office/powerpoint/2010/main" val="39557534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endParaRPr lang="en-US" altLang="en-US"/>
          </a:p>
        </p:txBody>
      </p:sp>
      <p:sp>
        <p:nvSpPr>
          <p:cNvPr id="5" name="Footer Placeholder 4"/>
          <p:cNvSpPr>
            <a:spLocks noGrp="1"/>
          </p:cNvSpPr>
          <p:nvPr>
            <p:ph type="ftr" sz="quarter" idx="11"/>
          </p:nvPr>
        </p:nvSpPr>
        <p:spPr>
          <a:xfrm>
            <a:off x="1900237" y="5410202"/>
            <a:ext cx="3843665" cy="365125"/>
          </a:xfrm>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a:xfrm>
            <a:off x="7915603" y="5410200"/>
            <a:ext cx="578317" cy="365125"/>
          </a:xfrm>
        </p:spPr>
        <p:txBody>
          <a:bodyPr/>
          <a:lstStyle/>
          <a:p>
            <a:fld id="{8F114BD0-1363-4421-A6DA-D85D34C6BBB1}" type="slidenum">
              <a:rPr lang="en-US" altLang="en-US" smtClean="0"/>
              <a:pPr/>
              <a:t>‹#›</a:t>
            </a:fld>
            <a:endParaRPr lang="en-US" altLang="en-US"/>
          </a:p>
        </p:txBody>
      </p:sp>
      <p:sp>
        <p:nvSpPr>
          <p:cNvPr id="63" name="Text Box 17"/>
          <p:cNvSpPr txBox="1">
            <a:spLocks noChangeArrowheads="1"/>
          </p:cNvSpPr>
          <p:nvPr userDrawn="1"/>
        </p:nvSpPr>
        <p:spPr bwMode="auto">
          <a:xfrm>
            <a:off x="0" y="65532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1400" b="0">
                <a:latin typeface="McGrawHill-Italic" pitchFamily="2" charset="0"/>
              </a:rPr>
              <a:t>McGraw-Hill</a:t>
            </a:r>
            <a:endParaRPr lang="en-US" altLang="en-US" b="0"/>
          </a:p>
        </p:txBody>
      </p:sp>
      <p:sp>
        <p:nvSpPr>
          <p:cNvPr id="64" name="Text Box 18"/>
          <p:cNvSpPr txBox="1">
            <a:spLocks noChangeArrowheads="1"/>
          </p:cNvSpPr>
          <p:nvPr userDrawn="1"/>
        </p:nvSpPr>
        <p:spPr bwMode="auto">
          <a:xfrm>
            <a:off x="4572000" y="655320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pPr>
            <a:r>
              <a:rPr lang="en-US" altLang="en-US" sz="1400" b="0">
                <a:latin typeface="McGrawHill-Italic" pitchFamily="2" charset="0"/>
              </a:rPr>
              <a:t>The McGraw-Hill Companies, Inc., 2000</a:t>
            </a:r>
            <a:endParaRPr lang="en-US" altLang="en-US" b="0"/>
          </a:p>
        </p:txBody>
      </p:sp>
    </p:spTree>
    <p:extLst>
      <p:ext uri="{BB962C8B-B14F-4D97-AF65-F5344CB8AC3E}">
        <p14:creationId xmlns:p14="http://schemas.microsoft.com/office/powerpoint/2010/main" val="28986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D2E24353-7C12-4C11-B9AF-708F319DA8FE}" type="slidenum">
              <a:rPr lang="en-US" altLang="en-US" smtClean="0"/>
              <a:pPr/>
              <a:t>‹#›</a:t>
            </a:fld>
            <a:endParaRPr lang="en-US" altLang="en-US"/>
          </a:p>
        </p:txBody>
      </p:sp>
    </p:spTree>
    <p:extLst>
      <p:ext uri="{BB962C8B-B14F-4D97-AF65-F5344CB8AC3E}">
        <p14:creationId xmlns:p14="http://schemas.microsoft.com/office/powerpoint/2010/main" val="332856439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D2E24353-7C12-4C11-B9AF-708F319DA8FE}" type="slidenum">
              <a:rPr lang="en-US" altLang="en-US" smtClean="0"/>
              <a:pPr/>
              <a:t>‹#›</a:t>
            </a:fld>
            <a:endParaRPr lang="en-US" altLang="en-US"/>
          </a:p>
        </p:txBody>
      </p:sp>
    </p:spTree>
    <p:extLst>
      <p:ext uri="{BB962C8B-B14F-4D97-AF65-F5344CB8AC3E}">
        <p14:creationId xmlns:p14="http://schemas.microsoft.com/office/powerpoint/2010/main" val="118866480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D2E24353-7C12-4C11-B9AF-708F319DA8FE}" type="slidenum">
              <a:rPr lang="en-US" altLang="en-US" smtClean="0"/>
              <a:pPr/>
              <a:t>‹#›</a:t>
            </a:fld>
            <a:endParaRPr lang="en-US" alt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03194268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D2E24353-7C12-4C11-B9AF-708F319DA8FE}" type="slidenum">
              <a:rPr lang="en-US" altLang="en-US" smtClean="0"/>
              <a:pPr/>
              <a:t>‹#›</a:t>
            </a:fld>
            <a:endParaRPr lang="en-US" altLang="en-US"/>
          </a:p>
        </p:txBody>
      </p:sp>
    </p:spTree>
    <p:extLst>
      <p:ext uri="{BB962C8B-B14F-4D97-AF65-F5344CB8AC3E}">
        <p14:creationId xmlns:p14="http://schemas.microsoft.com/office/powerpoint/2010/main" val="126380418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4" name="Footer Placeholder 3"/>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5" name="Slide Number Placeholder 4"/>
          <p:cNvSpPr>
            <a:spLocks noGrp="1"/>
          </p:cNvSpPr>
          <p:nvPr>
            <p:ph type="sldNum" sz="quarter" idx="12"/>
          </p:nvPr>
        </p:nvSpPr>
        <p:spPr/>
        <p:txBody>
          <a:bodyPr/>
          <a:lstStyle/>
          <a:p>
            <a:fld id="{D2E24353-7C12-4C11-B9AF-708F319DA8FE}" type="slidenum">
              <a:rPr lang="en-US" altLang="en-US" smtClean="0"/>
              <a:pPr/>
              <a:t>‹#›</a:t>
            </a:fld>
            <a:endParaRPr lang="en-US" altLang="en-US"/>
          </a:p>
        </p:txBody>
      </p:sp>
    </p:spTree>
    <p:extLst>
      <p:ext uri="{BB962C8B-B14F-4D97-AF65-F5344CB8AC3E}">
        <p14:creationId xmlns:p14="http://schemas.microsoft.com/office/powerpoint/2010/main" val="179357441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4" name="Footer Placeholder 3"/>
          <p:cNvSpPr>
            <a:spLocks noGrp="1"/>
          </p:cNvSpPr>
          <p:nvPr>
            <p:ph type="ftr" sz="quarter" idx="11"/>
          </p:nvPr>
        </p:nvSpPr>
        <p:spPr/>
        <p:txBody>
          <a:bodyPr/>
          <a:lstStyle>
            <a:lvl1pPr>
              <a:defRPr cap="all" baseline="0"/>
            </a:lvl1pPr>
          </a:lstStyle>
          <a:p>
            <a:r>
              <a:rPr lang="en-US" altLang="en-US" smtClean="0"/>
              <a:t>Computer Science: A Structured Programming Approach Using C</a:t>
            </a:r>
            <a:endParaRPr lang="en-US" altLang="en-US"/>
          </a:p>
        </p:txBody>
      </p:sp>
      <p:sp>
        <p:nvSpPr>
          <p:cNvPr id="5" name="Slide Number Placeholder 4"/>
          <p:cNvSpPr>
            <a:spLocks noGrp="1"/>
          </p:cNvSpPr>
          <p:nvPr>
            <p:ph type="sldNum" sz="quarter" idx="12"/>
          </p:nvPr>
        </p:nvSpPr>
        <p:spPr/>
        <p:txBody>
          <a:bodyPr/>
          <a:lstStyle/>
          <a:p>
            <a:fld id="{D2E24353-7C12-4C11-B9AF-708F319DA8FE}" type="slidenum">
              <a:rPr lang="en-US" altLang="en-US" smtClean="0"/>
              <a:pPr/>
              <a:t>‹#›</a:t>
            </a:fld>
            <a:endParaRPr lang="en-US" altLang="en-US"/>
          </a:p>
        </p:txBody>
      </p:sp>
    </p:spTree>
    <p:extLst>
      <p:ext uri="{BB962C8B-B14F-4D97-AF65-F5344CB8AC3E}">
        <p14:creationId xmlns:p14="http://schemas.microsoft.com/office/powerpoint/2010/main" val="124453761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5"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7F3F9CAB-9D5C-4CD9-AC3B-2B6DABA84364}" type="slidenum">
              <a:rPr lang="en-US" altLang="en-US" smtClean="0"/>
              <a:pPr/>
              <a:t>‹#›</a:t>
            </a:fld>
            <a:endParaRPr lang="en-US" altLang="en-US"/>
          </a:p>
        </p:txBody>
      </p:sp>
    </p:spTree>
    <p:extLst>
      <p:ext uri="{BB962C8B-B14F-4D97-AF65-F5344CB8AC3E}">
        <p14:creationId xmlns:p14="http://schemas.microsoft.com/office/powerpoint/2010/main" val="2042423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5"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DBC7B38B-E579-4093-A53C-C71F2C29652B}" type="slidenum">
              <a:rPr lang="en-US" altLang="en-US" smtClean="0"/>
              <a:pPr/>
              <a:t>‹#›</a:t>
            </a:fld>
            <a:endParaRPr lang="en-US" altLang="en-US"/>
          </a:p>
        </p:txBody>
      </p:sp>
    </p:spTree>
    <p:extLst>
      <p:ext uri="{BB962C8B-B14F-4D97-AF65-F5344CB8AC3E}">
        <p14:creationId xmlns:p14="http://schemas.microsoft.com/office/powerpoint/2010/main" val="27320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smtClean="0"/>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48A87A34-81AB-432B-8DAE-1953F412C126}" type="datetimeFigureOut">
              <a:rPr lang="en-US" smtClean="0"/>
              <a:t>10/3/2016</a:t>
            </a:fld>
            <a:endParaRPr lang="en-US" dirty="0"/>
          </a:p>
        </p:txBody>
      </p:sp>
      <p:sp>
        <p:nvSpPr>
          <p:cNvPr id="50" name="Footer Placeholder 4"/>
          <p:cNvSpPr>
            <a:spLocks noGrp="1"/>
          </p:cNvSpPr>
          <p:nvPr>
            <p:ph type="ftr" sz="quarter" idx="11"/>
          </p:nvPr>
        </p:nvSpPr>
        <p:spPr>
          <a:xfrm>
            <a:off x="856059" y="5883276"/>
            <a:ext cx="4679482" cy="365125"/>
          </a:xfrm>
        </p:spPr>
        <p:txBody>
          <a:bodyPr/>
          <a:lstStyle/>
          <a:p>
            <a:r>
              <a:rPr lang="en-US" altLang="en-US" smtClean="0"/>
              <a:t>Computer Science: A Structured Programming Approach Using C</a:t>
            </a:r>
            <a:endParaRPr lang="en-US" altLang="en-US"/>
          </a:p>
        </p:txBody>
      </p:sp>
      <p:sp>
        <p:nvSpPr>
          <p:cNvPr id="51" name="Slide Number Placeholder 5"/>
          <p:cNvSpPr>
            <a:spLocks noGrp="1"/>
          </p:cNvSpPr>
          <p:nvPr>
            <p:ph type="sldNum" sz="quarter" idx="12"/>
          </p:nvPr>
        </p:nvSpPr>
        <p:spPr>
          <a:xfrm>
            <a:off x="7707241" y="5883275"/>
            <a:ext cx="578317" cy="365125"/>
          </a:xfrm>
        </p:spPr>
        <p:txBody>
          <a:bodyPr/>
          <a:lstStyle/>
          <a:p>
            <a:fld id="{E0710587-2854-4832-8982-41A014D8B60D}" type="slidenum">
              <a:rPr lang="en-US" altLang="en-US" smtClean="0"/>
              <a:pPr/>
              <a:t>‹#›</a:t>
            </a:fld>
            <a:endParaRPr lang="en-US" altLang="en-US"/>
          </a:p>
        </p:txBody>
      </p:sp>
    </p:spTree>
    <p:extLst>
      <p:ext uri="{BB962C8B-B14F-4D97-AF65-F5344CB8AC3E}">
        <p14:creationId xmlns:p14="http://schemas.microsoft.com/office/powerpoint/2010/main" val="231928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5"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593872D8-8FEA-4089-B9FD-26BFB6B94EAA}" type="slidenum">
              <a:rPr lang="en-US" altLang="en-US" smtClean="0"/>
              <a:pPr/>
              <a:t>‹#›</a:t>
            </a:fld>
            <a:endParaRPr lang="en-US" altLang="en-US"/>
          </a:p>
        </p:txBody>
      </p:sp>
    </p:spTree>
    <p:extLst>
      <p:ext uri="{BB962C8B-B14F-4D97-AF65-F5344CB8AC3E}">
        <p14:creationId xmlns:p14="http://schemas.microsoft.com/office/powerpoint/2010/main" val="146847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9A85F444-2929-4ACE-90B5-7E2F88BEF8D5}" type="slidenum">
              <a:rPr lang="en-US" altLang="en-US" smtClean="0"/>
              <a:pPr/>
              <a:t>‹#›</a:t>
            </a:fld>
            <a:endParaRPr lang="en-US" altLang="en-US"/>
          </a:p>
        </p:txBody>
      </p:sp>
    </p:spTree>
    <p:extLst>
      <p:ext uri="{BB962C8B-B14F-4D97-AF65-F5344CB8AC3E}">
        <p14:creationId xmlns:p14="http://schemas.microsoft.com/office/powerpoint/2010/main" val="407656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8" name="Footer Placeholder 7"/>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9" name="Slide Number Placeholder 8"/>
          <p:cNvSpPr>
            <a:spLocks noGrp="1"/>
          </p:cNvSpPr>
          <p:nvPr>
            <p:ph type="sldNum" sz="quarter" idx="12"/>
          </p:nvPr>
        </p:nvSpPr>
        <p:spPr/>
        <p:txBody>
          <a:bodyPr/>
          <a:lstStyle/>
          <a:p>
            <a:fld id="{A2617C2F-05F5-4B4D-8328-302929C4BAB9}" type="slidenum">
              <a:rPr lang="en-US" altLang="en-US" smtClean="0"/>
              <a:pPr/>
              <a:t>‹#›</a:t>
            </a:fld>
            <a:endParaRPr lang="en-US" altLang="en-US"/>
          </a:p>
        </p:txBody>
      </p:sp>
    </p:spTree>
    <p:extLst>
      <p:ext uri="{BB962C8B-B14F-4D97-AF65-F5344CB8AC3E}">
        <p14:creationId xmlns:p14="http://schemas.microsoft.com/office/powerpoint/2010/main" val="245286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4" name="Footer Placeholder 3"/>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5" name="Slide Number Placeholder 4"/>
          <p:cNvSpPr>
            <a:spLocks noGrp="1"/>
          </p:cNvSpPr>
          <p:nvPr>
            <p:ph type="sldNum" sz="quarter" idx="12"/>
          </p:nvPr>
        </p:nvSpPr>
        <p:spPr/>
        <p:txBody>
          <a:bodyPr/>
          <a:lstStyle/>
          <a:p>
            <a:fld id="{B87A2287-1BD4-4914-9045-630071B9245C}" type="slidenum">
              <a:rPr lang="en-US" altLang="en-US" smtClean="0"/>
              <a:pPr/>
              <a:t>‹#›</a:t>
            </a:fld>
            <a:endParaRPr lang="en-US" altLang="en-US"/>
          </a:p>
        </p:txBody>
      </p:sp>
    </p:spTree>
    <p:extLst>
      <p:ext uri="{BB962C8B-B14F-4D97-AF65-F5344CB8AC3E}">
        <p14:creationId xmlns:p14="http://schemas.microsoft.com/office/powerpoint/2010/main" val="25727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3" name="Footer Placeholder 2"/>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4" name="Slide Number Placeholder 3"/>
          <p:cNvSpPr>
            <a:spLocks noGrp="1"/>
          </p:cNvSpPr>
          <p:nvPr>
            <p:ph type="sldNum" sz="quarter" idx="12"/>
          </p:nvPr>
        </p:nvSpPr>
        <p:spPr/>
        <p:txBody>
          <a:bodyPr/>
          <a:lstStyle/>
          <a:p>
            <a:fld id="{3B1FFF58-AE6C-41C6-A6A7-1A9E16A5F000}" type="slidenum">
              <a:rPr lang="en-US" altLang="en-US" smtClean="0"/>
              <a:pPr/>
              <a:t>‹#›</a:t>
            </a:fld>
            <a:endParaRPr lang="en-US" altLang="en-US"/>
          </a:p>
        </p:txBody>
      </p:sp>
    </p:spTree>
    <p:extLst>
      <p:ext uri="{BB962C8B-B14F-4D97-AF65-F5344CB8AC3E}">
        <p14:creationId xmlns:p14="http://schemas.microsoft.com/office/powerpoint/2010/main" val="2870600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DF2C6E3B-2C6B-492D-92B5-A1DC750CD6B6}" type="slidenum">
              <a:rPr lang="en-US" altLang="en-US" smtClean="0"/>
              <a:pPr/>
              <a:t>‹#›</a:t>
            </a:fld>
            <a:endParaRPr lang="en-US" altLang="en-US"/>
          </a:p>
        </p:txBody>
      </p:sp>
    </p:spTree>
    <p:extLst>
      <p:ext uri="{BB962C8B-B14F-4D97-AF65-F5344CB8AC3E}">
        <p14:creationId xmlns:p14="http://schemas.microsoft.com/office/powerpoint/2010/main" val="7049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8B585292-C763-4A80-9A23-6D49F3E2F7A3}" type="slidenum">
              <a:rPr lang="en-US" altLang="en-US" smtClean="0"/>
              <a:pPr/>
              <a:t>‹#›</a:t>
            </a:fld>
            <a:endParaRPr lang="en-US" altLang="en-US"/>
          </a:p>
        </p:txBody>
      </p:sp>
    </p:spTree>
    <p:extLst>
      <p:ext uri="{BB962C8B-B14F-4D97-AF65-F5344CB8AC3E}">
        <p14:creationId xmlns:p14="http://schemas.microsoft.com/office/powerpoint/2010/main" val="223789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10/3/2016</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2E24353-7C12-4C11-B9AF-708F319DA8FE}" type="slidenum">
              <a:rPr lang="en-US" altLang="en-US" smtClean="0"/>
              <a:pPr/>
              <a:t>‹#›</a:t>
            </a:fld>
            <a:endParaRPr lang="en-US" altLang="en-US"/>
          </a:p>
        </p:txBody>
      </p:sp>
      <p:sp>
        <p:nvSpPr>
          <p:cNvPr id="48" name="Text Box 15"/>
          <p:cNvSpPr txBox="1">
            <a:spLocks noChangeArrowheads="1"/>
          </p:cNvSpPr>
          <p:nvPr userDrawn="1"/>
        </p:nvSpPr>
        <p:spPr bwMode="auto">
          <a:xfrm>
            <a:off x="4572000" y="65532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pPr>
            <a:endParaRPr lang="en-US" altLang="en-US" b="0"/>
          </a:p>
        </p:txBody>
      </p:sp>
    </p:spTree>
    <p:extLst>
      <p:ext uri="{BB962C8B-B14F-4D97-AF65-F5344CB8AC3E}">
        <p14:creationId xmlns:p14="http://schemas.microsoft.com/office/powerpoint/2010/main" val="3057330065"/>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2"/>
          </p:nvPr>
        </p:nvSpPr>
        <p:spPr/>
        <p:txBody>
          <a:bodyPr/>
          <a:lstStyle/>
          <a:p>
            <a:fld id="{A4B91B79-6115-4629-A239-960BD7A3A719}" type="slidenum">
              <a:rPr lang="en-US" altLang="en-US"/>
              <a:pPr/>
              <a:t>1</a:t>
            </a:fld>
            <a:endParaRPr lang="en-US" altLang="en-US"/>
          </a:p>
        </p:txBody>
      </p:sp>
      <p:sp>
        <p:nvSpPr>
          <p:cNvPr id="1000450"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1000451" name="Text Box 3"/>
          <p:cNvSpPr txBox="1">
            <a:spLocks noChangeArrowheads="1"/>
          </p:cNvSpPr>
          <p:nvPr/>
        </p:nvSpPr>
        <p:spPr bwMode="auto">
          <a:xfrm>
            <a:off x="228600" y="304800"/>
            <a:ext cx="73454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Memory </a:t>
            </a:r>
            <a:r>
              <a:rPr lang="en-US" altLang="en-US" sz="4000" dirty="0">
                <a:latin typeface="Arial" panose="020B0604020202020204" pitchFamily="34" charset="0"/>
              </a:rPr>
              <a:t>Allocation Functions</a:t>
            </a:r>
          </a:p>
        </p:txBody>
      </p:sp>
      <p:sp>
        <p:nvSpPr>
          <p:cNvPr id="1000452"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1000453" name="Rectangle 5"/>
          <p:cNvSpPr>
            <a:spLocks noChangeArrowheads="1"/>
          </p:cNvSpPr>
          <p:nvPr/>
        </p:nvSpPr>
        <p:spPr bwMode="auto">
          <a:xfrm>
            <a:off x="304800" y="1600200"/>
            <a:ext cx="8229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C gives us two choices when we want to reserve memory locations for an object: static allocation and dynamic allocation.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A4D87DFE-E01A-4BEF-83C1-2A6727FC51E7}" type="slidenum">
              <a:rPr lang="en-US" altLang="en-US"/>
              <a:pPr/>
              <a:t>10</a:t>
            </a:fld>
            <a:endParaRPr lang="en-US" altLang="en-US"/>
          </a:p>
        </p:txBody>
      </p:sp>
      <p:sp>
        <p:nvSpPr>
          <p:cNvPr id="101990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9907" name="Rectangle 3"/>
          <p:cNvSpPr>
            <a:spLocks noChangeArrowheads="1"/>
          </p:cNvSpPr>
          <p:nvPr/>
        </p:nvSpPr>
        <p:spPr bwMode="auto">
          <a:xfrm>
            <a:off x="152400" y="5791200"/>
            <a:ext cx="9092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i="1" dirty="0" err="1" smtClean="0"/>
              <a:t>realloc</a:t>
            </a:r>
            <a:endParaRPr lang="en-US" altLang="en-US" sz="2000" i="1" dirty="0"/>
          </a:p>
        </p:txBody>
      </p:sp>
      <p:grpSp>
        <p:nvGrpSpPr>
          <p:cNvPr id="1019908" name="Group 4"/>
          <p:cNvGrpSpPr>
            <a:grpSpLocks/>
          </p:cNvGrpSpPr>
          <p:nvPr/>
        </p:nvGrpSpPr>
        <p:grpSpPr bwMode="auto">
          <a:xfrm>
            <a:off x="228600" y="252413"/>
            <a:ext cx="8610600" cy="5995987"/>
            <a:chOff x="336" y="159"/>
            <a:chExt cx="5232" cy="3777"/>
          </a:xfrm>
        </p:grpSpPr>
        <p:sp>
          <p:nvSpPr>
            <p:cNvPr id="101990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991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991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1991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6063" y="1374775"/>
            <a:ext cx="6180137"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B76E9BF1-62C8-4A30-90D5-020784AAF2A0}" type="slidenum">
              <a:rPr lang="en-US" altLang="en-US"/>
              <a:pPr/>
              <a:t>11</a:t>
            </a:fld>
            <a:endParaRPr lang="en-US" altLang="en-US"/>
          </a:p>
        </p:txBody>
      </p:sp>
      <p:sp>
        <p:nvSpPr>
          <p:cNvPr id="102093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0931" name="Rectangle 3"/>
          <p:cNvSpPr>
            <a:spLocks noChangeArrowheads="1"/>
          </p:cNvSpPr>
          <p:nvPr/>
        </p:nvSpPr>
        <p:spPr bwMode="auto">
          <a:xfrm>
            <a:off x="152400" y="5791200"/>
            <a:ext cx="20235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Freeing </a:t>
            </a:r>
            <a:r>
              <a:rPr lang="en-US" altLang="en-US" sz="2000" dirty="0"/>
              <a:t>Memory</a:t>
            </a:r>
          </a:p>
        </p:txBody>
      </p:sp>
      <p:grpSp>
        <p:nvGrpSpPr>
          <p:cNvPr id="1020932" name="Group 4"/>
          <p:cNvGrpSpPr>
            <a:grpSpLocks/>
          </p:cNvGrpSpPr>
          <p:nvPr/>
        </p:nvGrpSpPr>
        <p:grpSpPr bwMode="auto">
          <a:xfrm>
            <a:off x="228600" y="252413"/>
            <a:ext cx="8610600" cy="5995987"/>
            <a:chOff x="336" y="159"/>
            <a:chExt cx="5232" cy="3777"/>
          </a:xfrm>
        </p:grpSpPr>
        <p:sp>
          <p:nvSpPr>
            <p:cNvPr id="102093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093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093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2093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1613" y="1776413"/>
            <a:ext cx="5767387"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FFDF846B-8D8E-4079-82E1-875DBD13AFEE}" type="slidenum">
              <a:rPr lang="en-US" altLang="en-US"/>
              <a:pPr/>
              <a:t>12</a:t>
            </a:fld>
            <a:endParaRPr lang="en-US" altLang="en-US"/>
          </a:p>
        </p:txBody>
      </p:sp>
      <p:sp>
        <p:nvSpPr>
          <p:cNvPr id="1036290"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291" name="Line 3"/>
          <p:cNvSpPr>
            <a:spLocks noChangeShapeType="1"/>
          </p:cNvSpPr>
          <p:nvPr/>
        </p:nvSpPr>
        <p:spPr bwMode="auto">
          <a:xfrm>
            <a:off x="457200" y="4267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292" name="Rectangle 4"/>
          <p:cNvSpPr>
            <a:spLocks noChangeArrowheads="1"/>
          </p:cNvSpPr>
          <p:nvPr/>
        </p:nvSpPr>
        <p:spPr bwMode="auto">
          <a:xfrm>
            <a:off x="493713" y="2987675"/>
            <a:ext cx="8077200" cy="1187450"/>
          </a:xfrm>
          <a:prstGeom prst="rect">
            <a:avLst/>
          </a:prstGeom>
          <a:noFill/>
          <a:ln>
            <a:noFill/>
          </a:ln>
          <a:effectLst/>
        </p:spPr>
        <p:txBody>
          <a:bodyPr>
            <a:spAutoFit/>
          </a:bodyPr>
          <a:lstStyle/>
          <a:p>
            <a:pPr algn="ctr"/>
            <a:r>
              <a:rPr lang="en-US" altLang="en-US"/>
              <a:t>Using a pointer after its memory has been released is a common programming error. Guard against it </a:t>
            </a:r>
          </a:p>
          <a:p>
            <a:pPr algn="ctr"/>
            <a:r>
              <a:rPr lang="en-US" altLang="en-US"/>
              <a:t>by clearing the pointer.</a:t>
            </a:r>
          </a:p>
        </p:txBody>
      </p:sp>
      <p:sp>
        <p:nvSpPr>
          <p:cNvPr id="1036293"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AF771442-A6D4-4993-8AE5-5CEF85789485}" type="slidenum">
              <a:rPr lang="en-US" altLang="en-US"/>
              <a:pPr/>
              <a:t>13</a:t>
            </a:fld>
            <a:endParaRPr lang="en-US" altLang="en-US"/>
          </a:p>
        </p:txBody>
      </p:sp>
      <p:sp>
        <p:nvSpPr>
          <p:cNvPr id="1037314"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315" name="Line 3"/>
          <p:cNvSpPr>
            <a:spLocks noChangeShapeType="1"/>
          </p:cNvSpPr>
          <p:nvPr/>
        </p:nvSpPr>
        <p:spPr bwMode="auto">
          <a:xfrm>
            <a:off x="457200" y="3886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316" name="Rectangle 4"/>
          <p:cNvSpPr>
            <a:spLocks noChangeArrowheads="1"/>
          </p:cNvSpPr>
          <p:nvPr/>
        </p:nvSpPr>
        <p:spPr bwMode="auto">
          <a:xfrm>
            <a:off x="493713" y="2987675"/>
            <a:ext cx="8077200" cy="822325"/>
          </a:xfrm>
          <a:prstGeom prst="rect">
            <a:avLst/>
          </a:prstGeom>
          <a:noFill/>
          <a:ln>
            <a:noFill/>
          </a:ln>
          <a:effectLst/>
        </p:spPr>
        <p:txBody>
          <a:bodyPr>
            <a:spAutoFit/>
          </a:bodyPr>
          <a:lstStyle/>
          <a:p>
            <a:pPr algn="ctr"/>
            <a:r>
              <a:rPr lang="en-US" altLang="en-US"/>
              <a:t>The pointer used to free memory must be of the same type as the pointer used to allocate the memory.</a:t>
            </a:r>
          </a:p>
        </p:txBody>
      </p:sp>
      <p:sp>
        <p:nvSpPr>
          <p:cNvPr id="1037317"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FC8787DA-5439-46DB-B702-65369B73C041}" type="slidenum">
              <a:rPr lang="en-US" altLang="en-US"/>
              <a:pPr/>
              <a:t>14</a:t>
            </a:fld>
            <a:endParaRPr lang="en-US" altLang="en-US"/>
          </a:p>
        </p:txBody>
      </p:sp>
      <p:sp>
        <p:nvSpPr>
          <p:cNvPr id="1001474" name="Rectangle 2"/>
          <p:cNvSpPr>
            <a:spLocks noChangeArrowheads="1"/>
          </p:cNvSpPr>
          <p:nvPr/>
        </p:nvSpPr>
        <p:spPr bwMode="auto">
          <a:xfrm>
            <a:off x="5080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1001475" name="Text Box 3"/>
          <p:cNvSpPr txBox="1">
            <a:spLocks noChangeArrowheads="1"/>
          </p:cNvSpPr>
          <p:nvPr/>
        </p:nvSpPr>
        <p:spPr bwMode="auto">
          <a:xfrm>
            <a:off x="228600" y="304800"/>
            <a:ext cx="434766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Array </a:t>
            </a:r>
            <a:r>
              <a:rPr lang="en-US" altLang="en-US" sz="4000" dirty="0">
                <a:latin typeface="Arial" panose="020B0604020202020204" pitchFamily="34" charset="0"/>
              </a:rPr>
              <a:t>of Pointers</a:t>
            </a:r>
          </a:p>
        </p:txBody>
      </p:sp>
      <p:sp>
        <p:nvSpPr>
          <p:cNvPr id="1001476"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1001477" name="Rectangle 5"/>
          <p:cNvSpPr>
            <a:spLocks noChangeArrowheads="1"/>
          </p:cNvSpPr>
          <p:nvPr/>
        </p:nvSpPr>
        <p:spPr bwMode="auto">
          <a:xfrm>
            <a:off x="304800" y="1808163"/>
            <a:ext cx="8229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Another useful structure that uses arrays and pointers is an array of pointers. This structure is especially helpful when the number of elements in the array is variable.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A27CA0F5-2EFD-4494-A9A9-D7DF705CFCBF}" type="slidenum">
              <a:rPr lang="en-US" altLang="en-US"/>
              <a:pPr/>
              <a:t>15</a:t>
            </a:fld>
            <a:endParaRPr lang="en-US" altLang="en-US"/>
          </a:p>
        </p:txBody>
      </p:sp>
      <p:sp>
        <p:nvSpPr>
          <p:cNvPr id="1056771" name="Text Box 3"/>
          <p:cNvSpPr txBox="1">
            <a:spLocks noChangeArrowheads="1"/>
          </p:cNvSpPr>
          <p:nvPr/>
        </p:nvSpPr>
        <p:spPr bwMode="auto">
          <a:xfrm>
            <a:off x="1974850" y="4648200"/>
            <a:ext cx="1931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A Ragged Table</a:t>
            </a:r>
          </a:p>
        </p:txBody>
      </p:sp>
      <p:pic>
        <p:nvPicPr>
          <p:cNvPr id="10567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133600"/>
            <a:ext cx="8620125" cy="254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1C88F209-CC70-4E13-B8D9-F63EF71EA9CA}" type="slidenum">
              <a:rPr lang="en-US" altLang="en-US"/>
              <a:pPr/>
              <a:t>16</a:t>
            </a:fld>
            <a:endParaRPr lang="en-US" altLang="en-US"/>
          </a:p>
        </p:txBody>
      </p:sp>
      <p:sp>
        <p:nvSpPr>
          <p:cNvPr id="102195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1955" name="Rectangle 3"/>
          <p:cNvSpPr>
            <a:spLocks noChangeArrowheads="1"/>
          </p:cNvSpPr>
          <p:nvPr/>
        </p:nvSpPr>
        <p:spPr bwMode="auto">
          <a:xfrm>
            <a:off x="152400" y="5791200"/>
            <a:ext cx="3749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solidFill>
                  <a:schemeClr val="folHlink"/>
                </a:solidFill>
              </a:rPr>
              <a:t>FIGURE 10-19</a:t>
            </a:r>
            <a:r>
              <a:rPr lang="en-US" altLang="en-US" sz="2000"/>
              <a:t>  A Ragged Array</a:t>
            </a:r>
          </a:p>
        </p:txBody>
      </p:sp>
      <p:grpSp>
        <p:nvGrpSpPr>
          <p:cNvPr id="1021956" name="Group 4"/>
          <p:cNvGrpSpPr>
            <a:grpSpLocks/>
          </p:cNvGrpSpPr>
          <p:nvPr/>
        </p:nvGrpSpPr>
        <p:grpSpPr bwMode="auto">
          <a:xfrm>
            <a:off x="228600" y="252413"/>
            <a:ext cx="8610600" cy="5995987"/>
            <a:chOff x="336" y="159"/>
            <a:chExt cx="5232" cy="3777"/>
          </a:xfrm>
        </p:grpSpPr>
        <p:sp>
          <p:nvSpPr>
            <p:cNvPr id="102195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195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195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21961"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813" y="422275"/>
            <a:ext cx="7011987" cy="529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071757E0-B19A-47A3-8028-9F34601F7B0F}" type="slidenum">
              <a:rPr lang="en-US" altLang="en-US"/>
              <a:pPr/>
              <a:t>17</a:t>
            </a:fld>
            <a:endParaRPr lang="en-US" altLang="en-US"/>
          </a:p>
        </p:txBody>
      </p:sp>
      <p:sp>
        <p:nvSpPr>
          <p:cNvPr id="102297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2979" name="Rectangle 3"/>
          <p:cNvSpPr>
            <a:spLocks noChangeArrowheads="1"/>
          </p:cNvSpPr>
          <p:nvPr/>
        </p:nvSpPr>
        <p:spPr bwMode="auto">
          <a:xfrm>
            <a:off x="152400" y="5791200"/>
            <a:ext cx="52471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Selection </a:t>
            </a:r>
            <a:r>
              <a:rPr lang="en-US" altLang="en-US" sz="2000" dirty="0"/>
              <a:t>Sort with Pointers—Structure Chart</a:t>
            </a:r>
          </a:p>
        </p:txBody>
      </p:sp>
      <p:grpSp>
        <p:nvGrpSpPr>
          <p:cNvPr id="1022980" name="Group 4"/>
          <p:cNvGrpSpPr>
            <a:grpSpLocks/>
          </p:cNvGrpSpPr>
          <p:nvPr/>
        </p:nvGrpSpPr>
        <p:grpSpPr bwMode="auto">
          <a:xfrm>
            <a:off x="228600" y="252413"/>
            <a:ext cx="8610600" cy="5995987"/>
            <a:chOff x="336" y="159"/>
            <a:chExt cx="5232" cy="3777"/>
          </a:xfrm>
        </p:grpSpPr>
        <p:sp>
          <p:nvSpPr>
            <p:cNvPr id="102298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298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298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2298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54113"/>
            <a:ext cx="6554788"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609600"/>
            <a:ext cx="4114800" cy="461665"/>
          </a:xfrm>
          <a:prstGeom prst="rect">
            <a:avLst/>
          </a:prstGeom>
          <a:noFill/>
        </p:spPr>
        <p:txBody>
          <a:bodyPr wrap="square" rtlCol="0">
            <a:spAutoFit/>
          </a:bodyPr>
          <a:lstStyle/>
          <a:p>
            <a:pPr algn="l"/>
            <a:r>
              <a:rPr lang="en-US" dirty="0" smtClean="0"/>
              <a:t>Selection Sort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4FC0A1D8-81BE-4075-9831-8A289C92CBD3}" type="slidenum">
              <a:rPr lang="en-US" altLang="en-US"/>
              <a:pPr/>
              <a:t>18</a:t>
            </a:fld>
            <a:endParaRPr lang="en-US" altLang="en-US"/>
          </a:p>
        </p:txBody>
      </p:sp>
      <p:sp>
        <p:nvSpPr>
          <p:cNvPr id="1044483" name="Text Box 3"/>
          <p:cNvSpPr txBox="1">
            <a:spLocks noChangeArrowheads="1"/>
          </p:cNvSpPr>
          <p:nvPr/>
        </p:nvSpPr>
        <p:spPr bwMode="auto">
          <a:xfrm>
            <a:off x="2438400" y="152400"/>
            <a:ext cx="2747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Selection Sort Revisited</a:t>
            </a:r>
          </a:p>
        </p:txBody>
      </p:sp>
      <p:pic>
        <p:nvPicPr>
          <p:cNvPr id="1044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635000"/>
            <a:ext cx="8464550"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1"/>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2"/>
          </p:nvPr>
        </p:nvSpPr>
        <p:spPr/>
        <p:txBody>
          <a:bodyPr/>
          <a:lstStyle/>
          <a:p>
            <a:fld id="{37C8665E-EFFD-4CDA-A5D7-AE9FAF7D9007}" type="slidenum">
              <a:rPr lang="en-US" altLang="en-US"/>
              <a:pPr/>
              <a:t>19</a:t>
            </a:fld>
            <a:endParaRPr lang="en-US" altLang="en-US"/>
          </a:p>
        </p:txBody>
      </p:sp>
      <p:sp>
        <p:nvSpPr>
          <p:cNvPr id="1068035" name="Text Box 3"/>
          <p:cNvSpPr txBox="1">
            <a:spLocks noChangeArrowheads="1"/>
          </p:cNvSpPr>
          <p:nvPr/>
        </p:nvSpPr>
        <p:spPr bwMode="auto">
          <a:xfrm>
            <a:off x="2438400" y="152400"/>
            <a:ext cx="2747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Selection Sort Revisited</a:t>
            </a:r>
          </a:p>
        </p:txBody>
      </p:sp>
      <p:grpSp>
        <p:nvGrpSpPr>
          <p:cNvPr id="1068038" name="Group 6"/>
          <p:cNvGrpSpPr>
            <a:grpSpLocks/>
          </p:cNvGrpSpPr>
          <p:nvPr/>
        </p:nvGrpSpPr>
        <p:grpSpPr bwMode="auto">
          <a:xfrm>
            <a:off x="152400" y="609600"/>
            <a:ext cx="8410575" cy="5715000"/>
            <a:chOff x="96" y="384"/>
            <a:chExt cx="5298" cy="3600"/>
          </a:xfrm>
        </p:grpSpPr>
        <p:pic>
          <p:nvPicPr>
            <p:cNvPr id="1068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384"/>
              <a:ext cx="5298" cy="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8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114"/>
              <a:ext cx="5298" cy="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B906585D-DF63-446E-95D0-1245CF82D347}" type="slidenum">
              <a:rPr lang="en-US" altLang="en-US"/>
              <a:pPr/>
              <a:t>2</a:t>
            </a:fld>
            <a:endParaRPr lang="en-US" altLang="en-US"/>
          </a:p>
        </p:txBody>
      </p:sp>
      <p:sp>
        <p:nvSpPr>
          <p:cNvPr id="101376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763" name="Rectangle 3"/>
          <p:cNvSpPr>
            <a:spLocks noChangeArrowheads="1"/>
          </p:cNvSpPr>
          <p:nvPr/>
        </p:nvSpPr>
        <p:spPr bwMode="auto">
          <a:xfrm>
            <a:off x="152400" y="5791200"/>
            <a:ext cx="22976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Memory </a:t>
            </a:r>
            <a:r>
              <a:rPr lang="en-US" altLang="en-US" sz="2000" dirty="0"/>
              <a:t>Allocation</a:t>
            </a:r>
          </a:p>
        </p:txBody>
      </p:sp>
      <p:grpSp>
        <p:nvGrpSpPr>
          <p:cNvPr id="1013764" name="Group 4"/>
          <p:cNvGrpSpPr>
            <a:grpSpLocks/>
          </p:cNvGrpSpPr>
          <p:nvPr/>
        </p:nvGrpSpPr>
        <p:grpSpPr bwMode="auto">
          <a:xfrm>
            <a:off x="228600" y="252413"/>
            <a:ext cx="8610600" cy="5995987"/>
            <a:chOff x="336" y="159"/>
            <a:chExt cx="5232" cy="3777"/>
          </a:xfrm>
        </p:grpSpPr>
        <p:sp>
          <p:nvSpPr>
            <p:cNvPr id="101376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76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76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1376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463" y="1676400"/>
            <a:ext cx="6992937" cy="242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9CA6A20F-ABD3-42A3-A981-8B80BE149D95}" type="slidenum">
              <a:rPr lang="en-US" altLang="en-US"/>
              <a:pPr/>
              <a:t>20</a:t>
            </a:fld>
            <a:endParaRPr lang="en-US" altLang="en-US"/>
          </a:p>
        </p:txBody>
      </p:sp>
      <p:sp>
        <p:nvSpPr>
          <p:cNvPr id="1069059" name="Text Box 3"/>
          <p:cNvSpPr txBox="1">
            <a:spLocks noChangeArrowheads="1"/>
          </p:cNvSpPr>
          <p:nvPr/>
        </p:nvSpPr>
        <p:spPr bwMode="auto">
          <a:xfrm>
            <a:off x="2438400" y="152400"/>
            <a:ext cx="2747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Selection Sort Revisited</a:t>
            </a:r>
          </a:p>
        </p:txBody>
      </p:sp>
      <p:pic>
        <p:nvPicPr>
          <p:cNvPr id="1069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727075"/>
            <a:ext cx="8528050" cy="544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1"/>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2"/>
          </p:nvPr>
        </p:nvSpPr>
        <p:spPr/>
        <p:txBody>
          <a:bodyPr/>
          <a:lstStyle/>
          <a:p>
            <a:fld id="{AF848872-E7A8-4241-B9C6-E2BC8A3572A8}" type="slidenum">
              <a:rPr lang="en-US" altLang="en-US"/>
              <a:pPr/>
              <a:t>21</a:t>
            </a:fld>
            <a:endParaRPr lang="en-US" altLang="en-US"/>
          </a:p>
        </p:txBody>
      </p:sp>
      <p:sp>
        <p:nvSpPr>
          <p:cNvPr id="1090563" name="Text Box 3"/>
          <p:cNvSpPr txBox="1">
            <a:spLocks noChangeArrowheads="1"/>
          </p:cNvSpPr>
          <p:nvPr/>
        </p:nvSpPr>
        <p:spPr bwMode="auto">
          <a:xfrm>
            <a:off x="2438400" y="152400"/>
            <a:ext cx="2747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Selection Sort Revisited</a:t>
            </a:r>
          </a:p>
        </p:txBody>
      </p:sp>
      <p:grpSp>
        <p:nvGrpSpPr>
          <p:cNvPr id="1090566" name="Group 6"/>
          <p:cNvGrpSpPr>
            <a:grpSpLocks/>
          </p:cNvGrpSpPr>
          <p:nvPr/>
        </p:nvGrpSpPr>
        <p:grpSpPr bwMode="auto">
          <a:xfrm>
            <a:off x="177800" y="579438"/>
            <a:ext cx="8464550" cy="5638800"/>
            <a:chOff x="140" y="432"/>
            <a:chExt cx="5332" cy="4174"/>
          </a:xfrm>
        </p:grpSpPr>
        <p:pic>
          <p:nvPicPr>
            <p:cNvPr id="10905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 y="432"/>
              <a:ext cx="5332" cy="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05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 y="2544"/>
              <a:ext cx="5315" cy="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83A52969-3C27-4313-91F6-6908E06F2DC3}" type="slidenum">
              <a:rPr lang="en-US" altLang="en-US"/>
              <a:pPr/>
              <a:t>22</a:t>
            </a:fld>
            <a:endParaRPr lang="en-US" altLang="en-US"/>
          </a:p>
        </p:txBody>
      </p:sp>
      <p:sp>
        <p:nvSpPr>
          <p:cNvPr id="1091587" name="Text Box 3"/>
          <p:cNvSpPr txBox="1">
            <a:spLocks noChangeArrowheads="1"/>
          </p:cNvSpPr>
          <p:nvPr/>
        </p:nvSpPr>
        <p:spPr bwMode="auto">
          <a:xfrm>
            <a:off x="2438400" y="152400"/>
            <a:ext cx="2747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Selection Sort Revisited</a:t>
            </a:r>
          </a:p>
        </p:txBody>
      </p:sp>
      <p:pic>
        <p:nvPicPr>
          <p:cNvPr id="10915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657225"/>
            <a:ext cx="8410575"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1"/>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2"/>
          </p:nvPr>
        </p:nvSpPr>
        <p:spPr/>
        <p:txBody>
          <a:bodyPr/>
          <a:lstStyle/>
          <a:p>
            <a:fld id="{442D7784-3216-465D-A08D-BB722CE07EB0}" type="slidenum">
              <a:rPr lang="en-US" altLang="en-US"/>
              <a:pPr/>
              <a:t>23</a:t>
            </a:fld>
            <a:endParaRPr lang="en-US" altLang="en-US"/>
          </a:p>
        </p:txBody>
      </p:sp>
      <p:sp>
        <p:nvSpPr>
          <p:cNvPr id="1092611" name="Text Box 3"/>
          <p:cNvSpPr txBox="1">
            <a:spLocks noChangeArrowheads="1"/>
          </p:cNvSpPr>
          <p:nvPr/>
        </p:nvSpPr>
        <p:spPr bwMode="auto">
          <a:xfrm>
            <a:off x="2438400" y="152400"/>
            <a:ext cx="2747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Selection Sort Revisited</a:t>
            </a:r>
          </a:p>
        </p:txBody>
      </p:sp>
      <p:grpSp>
        <p:nvGrpSpPr>
          <p:cNvPr id="1092615" name="Group 7"/>
          <p:cNvGrpSpPr>
            <a:grpSpLocks/>
          </p:cNvGrpSpPr>
          <p:nvPr/>
        </p:nvGrpSpPr>
        <p:grpSpPr bwMode="auto">
          <a:xfrm>
            <a:off x="304800" y="609600"/>
            <a:ext cx="8491538" cy="5486400"/>
            <a:chOff x="-166" y="384"/>
            <a:chExt cx="5349" cy="3189"/>
          </a:xfrm>
        </p:grpSpPr>
        <p:pic>
          <p:nvPicPr>
            <p:cNvPr id="10926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 y="384"/>
              <a:ext cx="5349" cy="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26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 y="2448"/>
              <a:ext cx="5298" cy="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5FBD439D-EF24-48A9-AF0C-77C0A6D1F4A8}" type="slidenum">
              <a:rPr lang="en-US" altLang="en-US"/>
              <a:pPr/>
              <a:t>24</a:t>
            </a:fld>
            <a:endParaRPr lang="en-US" altLang="en-US"/>
          </a:p>
        </p:txBody>
      </p:sp>
      <p:sp>
        <p:nvSpPr>
          <p:cNvPr id="1093635" name="Text Box 3"/>
          <p:cNvSpPr txBox="1">
            <a:spLocks noChangeArrowheads="1"/>
          </p:cNvSpPr>
          <p:nvPr/>
        </p:nvSpPr>
        <p:spPr bwMode="auto">
          <a:xfrm>
            <a:off x="2438400" y="152400"/>
            <a:ext cx="2747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Selection Sort Revisited</a:t>
            </a:r>
          </a:p>
        </p:txBody>
      </p:sp>
      <p:sp>
        <p:nvSpPr>
          <p:cNvPr id="1093638" name="AutoShape 6"/>
          <p:cNvSpPr>
            <a:spLocks noChangeAspect="1" noChangeArrowheads="1" noTextEdit="1"/>
          </p:cNvSpPr>
          <p:nvPr/>
        </p:nvSpPr>
        <p:spPr bwMode="auto">
          <a:xfrm>
            <a:off x="173038" y="704850"/>
            <a:ext cx="8437562"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9364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410575" cy="576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2"/>
          </p:nvPr>
        </p:nvSpPr>
        <p:spPr/>
        <p:txBody>
          <a:bodyPr/>
          <a:lstStyle/>
          <a:p>
            <a:fld id="{548902FB-109D-4EA8-8D0C-7CA07D23D05A}" type="slidenum">
              <a:rPr lang="en-US" altLang="en-US"/>
              <a:pPr/>
              <a:t>25</a:t>
            </a:fld>
            <a:endParaRPr lang="en-US" altLang="en-US"/>
          </a:p>
        </p:txBody>
      </p:sp>
      <p:sp>
        <p:nvSpPr>
          <p:cNvPr id="1059842"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1059843" name="Text Box 3"/>
          <p:cNvSpPr txBox="1">
            <a:spLocks noChangeArrowheads="1"/>
          </p:cNvSpPr>
          <p:nvPr/>
        </p:nvSpPr>
        <p:spPr bwMode="auto">
          <a:xfrm>
            <a:off x="228600" y="304800"/>
            <a:ext cx="54553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Software </a:t>
            </a:r>
            <a:r>
              <a:rPr lang="en-US" altLang="en-US" sz="4000" dirty="0">
                <a:latin typeface="Arial" panose="020B0604020202020204" pitchFamily="34" charset="0"/>
              </a:rPr>
              <a:t>Engineering</a:t>
            </a:r>
          </a:p>
        </p:txBody>
      </p:sp>
      <p:sp>
        <p:nvSpPr>
          <p:cNvPr id="1059844"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1059845" name="Rectangle 5"/>
          <p:cNvSpPr>
            <a:spLocks noChangeArrowheads="1"/>
          </p:cNvSpPr>
          <p:nvPr/>
        </p:nvSpPr>
        <p:spPr bwMode="auto">
          <a:xfrm>
            <a:off x="304800" y="1593850"/>
            <a:ext cx="8229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FFFFFF"/>
                  </a:outerShdw>
                </a:effectLst>
              </a:rPr>
              <a:t>Pointer applications need careful design to ensure that they work correctly and efficiently. The programmer not only must take great care in the program design but also must carefully consider the data structures that are inherent with pointer applications.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649EC1F0-2627-420D-BF19-826CFBE860C3}" type="slidenum">
              <a:rPr lang="en-US" altLang="en-US"/>
              <a:pPr/>
              <a:t>26</a:t>
            </a:fld>
            <a:endParaRPr lang="en-US" altLang="en-US"/>
          </a:p>
        </p:txBody>
      </p:sp>
      <p:sp>
        <p:nvSpPr>
          <p:cNvPr id="1039362"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363" name="Line 3"/>
          <p:cNvSpPr>
            <a:spLocks noChangeShapeType="1"/>
          </p:cNvSpPr>
          <p:nvPr/>
        </p:nvSpPr>
        <p:spPr bwMode="auto">
          <a:xfrm>
            <a:off x="457200" y="3505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364" name="Rectangle 4"/>
          <p:cNvSpPr>
            <a:spLocks noChangeArrowheads="1"/>
          </p:cNvSpPr>
          <p:nvPr/>
        </p:nvSpPr>
        <p:spPr bwMode="auto">
          <a:xfrm>
            <a:off x="493713" y="2987675"/>
            <a:ext cx="8077200" cy="457200"/>
          </a:xfrm>
          <a:prstGeom prst="rect">
            <a:avLst/>
          </a:prstGeom>
          <a:noFill/>
          <a:ln>
            <a:noFill/>
          </a:ln>
          <a:effectLst/>
        </p:spPr>
        <p:txBody>
          <a:bodyPr>
            <a:spAutoFit/>
          </a:bodyPr>
          <a:lstStyle/>
          <a:p>
            <a:pPr algn="ctr"/>
            <a:r>
              <a:rPr lang="en-US" altLang="en-US"/>
              <a:t>Whenever possible, use value parameters.</a:t>
            </a:r>
          </a:p>
        </p:txBody>
      </p:sp>
      <p:sp>
        <p:nvSpPr>
          <p:cNvPr id="1039365"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000000"/>
                  </a:outerShdw>
                </a:effectLst>
              </a:rPr>
              <a:t>Note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D1"/>
        </a:solidFill>
        <a:effectLst/>
      </p:bgPr>
    </p:bg>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6094C36D-E2FA-4785-B836-A67B52D74F63}" type="slidenum">
              <a:rPr lang="en-US" altLang="en-US"/>
              <a:pPr/>
              <a:t>27</a:t>
            </a:fld>
            <a:endParaRPr lang="en-US" altLang="en-US"/>
          </a:p>
        </p:txBody>
      </p:sp>
      <p:sp>
        <p:nvSpPr>
          <p:cNvPr id="1088515" name="Text Box 3"/>
          <p:cNvSpPr txBox="1">
            <a:spLocks noChangeArrowheads="1"/>
          </p:cNvSpPr>
          <p:nvPr/>
        </p:nvSpPr>
        <p:spPr bwMode="auto">
          <a:xfrm>
            <a:off x="2312988" y="152400"/>
            <a:ext cx="2693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Testing Memory Reuse</a:t>
            </a:r>
          </a:p>
        </p:txBody>
      </p:sp>
      <p:pic>
        <p:nvPicPr>
          <p:cNvPr id="1088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579438"/>
            <a:ext cx="8410575" cy="582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85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731838"/>
            <a:ext cx="8410575" cy="582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D1"/>
        </a:solidFill>
        <a:effectLst/>
      </p:bgPr>
    </p:bg>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EB34D737-29F5-422C-8EE7-F85B73BF311A}" type="slidenum">
              <a:rPr lang="en-US" altLang="en-US"/>
              <a:pPr/>
              <a:t>28</a:t>
            </a:fld>
            <a:endParaRPr lang="en-US" altLang="en-US"/>
          </a:p>
        </p:txBody>
      </p:sp>
      <p:sp>
        <p:nvSpPr>
          <p:cNvPr id="1094658" name="Text Box 2"/>
          <p:cNvSpPr txBox="1">
            <a:spLocks noChangeArrowheads="1"/>
          </p:cNvSpPr>
          <p:nvPr/>
        </p:nvSpPr>
        <p:spPr bwMode="auto">
          <a:xfrm>
            <a:off x="101600" y="152400"/>
            <a:ext cx="2181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PROGRAM 10-14</a:t>
            </a:r>
          </a:p>
        </p:txBody>
      </p:sp>
      <p:sp>
        <p:nvSpPr>
          <p:cNvPr id="1094659" name="Text Box 3"/>
          <p:cNvSpPr txBox="1">
            <a:spLocks noChangeArrowheads="1"/>
          </p:cNvSpPr>
          <p:nvPr/>
        </p:nvSpPr>
        <p:spPr bwMode="auto">
          <a:xfrm>
            <a:off x="2312988" y="152400"/>
            <a:ext cx="2693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Testing Memory Reuse</a:t>
            </a:r>
          </a:p>
        </p:txBody>
      </p:sp>
      <p:pic>
        <p:nvPicPr>
          <p:cNvPr id="10946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708025"/>
            <a:ext cx="8491537" cy="554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A919A913-5516-4470-A03D-269CD0C91AEE}" type="slidenum">
              <a:rPr lang="en-US" altLang="en-US"/>
              <a:pPr/>
              <a:t>3</a:t>
            </a:fld>
            <a:endParaRPr lang="en-US" altLang="en-US"/>
          </a:p>
        </p:txBody>
      </p:sp>
      <p:sp>
        <p:nvSpPr>
          <p:cNvPr id="101478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4787" name="Rectangle 3"/>
          <p:cNvSpPr>
            <a:spLocks noChangeArrowheads="1"/>
          </p:cNvSpPr>
          <p:nvPr/>
        </p:nvSpPr>
        <p:spPr bwMode="auto">
          <a:xfrm>
            <a:off x="152400" y="5791200"/>
            <a:ext cx="35611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A </a:t>
            </a:r>
            <a:r>
              <a:rPr lang="en-US" altLang="en-US" sz="2000" dirty="0"/>
              <a:t>Conceptual View of Memory</a:t>
            </a:r>
          </a:p>
        </p:txBody>
      </p:sp>
      <p:grpSp>
        <p:nvGrpSpPr>
          <p:cNvPr id="1014788" name="Group 4"/>
          <p:cNvGrpSpPr>
            <a:grpSpLocks/>
          </p:cNvGrpSpPr>
          <p:nvPr/>
        </p:nvGrpSpPr>
        <p:grpSpPr bwMode="auto">
          <a:xfrm>
            <a:off x="228600" y="252413"/>
            <a:ext cx="8610600" cy="5995987"/>
            <a:chOff x="336" y="159"/>
            <a:chExt cx="5232" cy="3777"/>
          </a:xfrm>
        </p:grpSpPr>
        <p:sp>
          <p:nvSpPr>
            <p:cNvPr id="101478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479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479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147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371600"/>
            <a:ext cx="62706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17CB5893-ADCA-4A41-9DE6-F4B494B36F17}" type="slidenum">
              <a:rPr lang="en-US" altLang="en-US"/>
              <a:pPr/>
              <a:t>4</a:t>
            </a:fld>
            <a:endParaRPr lang="en-US" altLang="en-US"/>
          </a:p>
        </p:txBody>
      </p:sp>
      <p:sp>
        <p:nvSpPr>
          <p:cNvPr id="1034242"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243" name="Line 3"/>
          <p:cNvSpPr>
            <a:spLocks noChangeShapeType="1"/>
          </p:cNvSpPr>
          <p:nvPr/>
        </p:nvSpPr>
        <p:spPr bwMode="auto">
          <a:xfrm>
            <a:off x="457200" y="3886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244" name="Rectangle 4"/>
          <p:cNvSpPr>
            <a:spLocks noChangeArrowheads="1"/>
          </p:cNvSpPr>
          <p:nvPr/>
        </p:nvSpPr>
        <p:spPr bwMode="auto">
          <a:xfrm>
            <a:off x="493713" y="2987675"/>
            <a:ext cx="8077200" cy="822325"/>
          </a:xfrm>
          <a:prstGeom prst="rect">
            <a:avLst/>
          </a:prstGeom>
          <a:noFill/>
          <a:ln>
            <a:noFill/>
          </a:ln>
          <a:effectLst/>
        </p:spPr>
        <p:txBody>
          <a:bodyPr>
            <a:spAutoFit/>
          </a:bodyPr>
          <a:lstStyle/>
          <a:p>
            <a:pPr algn="ctr"/>
            <a:r>
              <a:rPr lang="en-US" altLang="en-US"/>
              <a:t>We can refer to memory allocated in the heap only </a:t>
            </a:r>
            <a:br>
              <a:rPr lang="en-US" altLang="en-US"/>
            </a:br>
            <a:r>
              <a:rPr lang="en-US" altLang="en-US"/>
              <a:t>through a pointer.</a:t>
            </a:r>
          </a:p>
        </p:txBody>
      </p:sp>
      <p:sp>
        <p:nvSpPr>
          <p:cNvPr id="1034245"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36840835-3E2D-4FCB-8831-1CB68F710376}" type="slidenum">
              <a:rPr lang="en-US" altLang="en-US"/>
              <a:pPr/>
              <a:t>5</a:t>
            </a:fld>
            <a:endParaRPr lang="en-US" altLang="en-US"/>
          </a:p>
        </p:txBody>
      </p:sp>
      <p:sp>
        <p:nvSpPr>
          <p:cNvPr id="101581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5811" name="Rectangle 3"/>
          <p:cNvSpPr>
            <a:spLocks noChangeArrowheads="1"/>
          </p:cNvSpPr>
          <p:nvPr/>
        </p:nvSpPr>
        <p:spPr bwMode="auto">
          <a:xfrm>
            <a:off x="152400" y="5791200"/>
            <a:ext cx="33025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Accessing </a:t>
            </a:r>
            <a:r>
              <a:rPr lang="en-US" altLang="en-US" sz="2000" dirty="0"/>
              <a:t>Dynamic Memory</a:t>
            </a:r>
          </a:p>
        </p:txBody>
      </p:sp>
      <p:grpSp>
        <p:nvGrpSpPr>
          <p:cNvPr id="1015812" name="Group 4"/>
          <p:cNvGrpSpPr>
            <a:grpSpLocks/>
          </p:cNvGrpSpPr>
          <p:nvPr/>
        </p:nvGrpSpPr>
        <p:grpSpPr bwMode="auto">
          <a:xfrm>
            <a:off x="228600" y="252413"/>
            <a:ext cx="8610600" cy="5995987"/>
            <a:chOff x="336" y="159"/>
            <a:chExt cx="5232" cy="3777"/>
          </a:xfrm>
        </p:grpSpPr>
        <p:sp>
          <p:nvSpPr>
            <p:cNvPr id="101581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581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581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1581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1069975"/>
            <a:ext cx="8556625"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AC5A8C09-2D9E-48F9-A55B-86DE3354B196}" type="slidenum">
              <a:rPr lang="en-US" altLang="en-US"/>
              <a:pPr/>
              <a:t>6</a:t>
            </a:fld>
            <a:endParaRPr lang="en-US" altLang="en-US"/>
          </a:p>
        </p:txBody>
      </p:sp>
      <p:sp>
        <p:nvSpPr>
          <p:cNvPr id="101683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6835" name="Rectangle 3"/>
          <p:cNvSpPr>
            <a:spLocks noChangeArrowheads="1"/>
          </p:cNvSpPr>
          <p:nvPr/>
        </p:nvSpPr>
        <p:spPr bwMode="auto">
          <a:xfrm>
            <a:off x="152400" y="5791200"/>
            <a:ext cx="37721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Memory </a:t>
            </a:r>
            <a:r>
              <a:rPr lang="en-US" altLang="en-US" sz="2000" dirty="0"/>
              <a:t>Management Functions</a:t>
            </a:r>
          </a:p>
        </p:txBody>
      </p:sp>
      <p:grpSp>
        <p:nvGrpSpPr>
          <p:cNvPr id="1016836" name="Group 4"/>
          <p:cNvGrpSpPr>
            <a:grpSpLocks/>
          </p:cNvGrpSpPr>
          <p:nvPr/>
        </p:nvGrpSpPr>
        <p:grpSpPr bwMode="auto">
          <a:xfrm>
            <a:off x="228600" y="252413"/>
            <a:ext cx="8610600" cy="5995987"/>
            <a:chOff x="336" y="159"/>
            <a:chExt cx="5232" cy="3777"/>
          </a:xfrm>
        </p:grpSpPr>
        <p:sp>
          <p:nvSpPr>
            <p:cNvPr id="101683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683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683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1684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363" y="2057400"/>
            <a:ext cx="6472237"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E5FA4AB7-B7CC-489C-81EF-D1A2C88F7D96}" type="slidenum">
              <a:rPr lang="en-US" altLang="en-US"/>
              <a:pPr/>
              <a:t>7</a:t>
            </a:fld>
            <a:endParaRPr lang="en-US" altLang="en-US"/>
          </a:p>
        </p:txBody>
      </p:sp>
      <p:sp>
        <p:nvSpPr>
          <p:cNvPr id="1035266"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267" name="Line 3"/>
          <p:cNvSpPr>
            <a:spLocks noChangeShapeType="1"/>
          </p:cNvSpPr>
          <p:nvPr/>
        </p:nvSpPr>
        <p:spPr bwMode="auto">
          <a:xfrm>
            <a:off x="457200" y="5334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268" name="Rectangle 4"/>
          <p:cNvSpPr>
            <a:spLocks noChangeArrowheads="1"/>
          </p:cNvSpPr>
          <p:nvPr/>
        </p:nvSpPr>
        <p:spPr bwMode="auto">
          <a:xfrm>
            <a:off x="493713" y="2987675"/>
            <a:ext cx="8077200" cy="2282825"/>
          </a:xfrm>
          <a:prstGeom prst="rect">
            <a:avLst/>
          </a:prstGeom>
          <a:noFill/>
          <a:ln>
            <a:noFill/>
          </a:ln>
          <a:effectLst/>
        </p:spPr>
        <p:txBody>
          <a:bodyPr>
            <a:spAutoFit/>
          </a:bodyPr>
          <a:lstStyle/>
          <a:p>
            <a:pPr algn="ctr"/>
            <a:r>
              <a:rPr lang="en-US" altLang="en-US"/>
              <a:t>Memory Allocation Casting</a:t>
            </a:r>
          </a:p>
          <a:p>
            <a:pPr algn="ctr"/>
            <a:r>
              <a:rPr lang="en-US" altLang="en-US"/>
              <a:t>Prior to C99, it was necessary to cast the pointer returned from a memory allocation function. While it is no longer necessary, it does no harm as long as the cast is correct.</a:t>
            </a:r>
          </a:p>
          <a:p>
            <a:pPr algn="ctr"/>
            <a:r>
              <a:rPr lang="en-US" altLang="en-US"/>
              <a:t>If you should be working with an earlier standard, the casting format is: </a:t>
            </a:r>
            <a:r>
              <a:rPr lang="en-US" altLang="en-US">
                <a:solidFill>
                  <a:schemeClr val="hlink"/>
                </a:solidFill>
              </a:rPr>
              <a:t>pointer = (type*) malloc(size)</a:t>
            </a:r>
          </a:p>
        </p:txBody>
      </p:sp>
      <p:sp>
        <p:nvSpPr>
          <p:cNvPr id="1035269"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D4342C2A-8E51-466C-86F2-ADEECBAB7FCF}" type="slidenum">
              <a:rPr lang="en-US" altLang="en-US"/>
              <a:pPr/>
              <a:t>8</a:t>
            </a:fld>
            <a:endParaRPr lang="en-US" altLang="en-US"/>
          </a:p>
        </p:txBody>
      </p:sp>
      <p:sp>
        <p:nvSpPr>
          <p:cNvPr id="101785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7859" name="Rectangle 3"/>
          <p:cNvSpPr>
            <a:spLocks noChangeArrowheads="1"/>
          </p:cNvSpPr>
          <p:nvPr/>
        </p:nvSpPr>
        <p:spPr bwMode="auto">
          <a:xfrm>
            <a:off x="152400" y="5791200"/>
            <a:ext cx="8947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i="1" dirty="0" err="1" smtClean="0"/>
              <a:t>malloc</a:t>
            </a:r>
            <a:endParaRPr lang="en-US" altLang="en-US" sz="2000" i="1" dirty="0"/>
          </a:p>
        </p:txBody>
      </p:sp>
      <p:grpSp>
        <p:nvGrpSpPr>
          <p:cNvPr id="1017860" name="Group 4"/>
          <p:cNvGrpSpPr>
            <a:grpSpLocks/>
          </p:cNvGrpSpPr>
          <p:nvPr/>
        </p:nvGrpSpPr>
        <p:grpSpPr bwMode="auto">
          <a:xfrm>
            <a:off x="228600" y="252413"/>
            <a:ext cx="8610600" cy="5995987"/>
            <a:chOff x="336" y="159"/>
            <a:chExt cx="5232" cy="3777"/>
          </a:xfrm>
        </p:grpSpPr>
        <p:sp>
          <p:nvSpPr>
            <p:cNvPr id="101786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786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786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1786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5" y="2438400"/>
            <a:ext cx="809942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070FAACB-B7FB-4707-BF05-E930468D362A}" type="slidenum">
              <a:rPr lang="en-US" altLang="en-US"/>
              <a:pPr/>
              <a:t>9</a:t>
            </a:fld>
            <a:endParaRPr lang="en-US" altLang="en-US"/>
          </a:p>
        </p:txBody>
      </p:sp>
      <p:sp>
        <p:nvSpPr>
          <p:cNvPr id="101888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8883" name="Rectangle 3"/>
          <p:cNvSpPr>
            <a:spLocks noChangeArrowheads="1"/>
          </p:cNvSpPr>
          <p:nvPr/>
        </p:nvSpPr>
        <p:spPr bwMode="auto">
          <a:xfrm>
            <a:off x="152400" y="5791200"/>
            <a:ext cx="809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i="1" dirty="0" err="1" smtClean="0"/>
              <a:t>calloc</a:t>
            </a:r>
            <a:endParaRPr lang="en-US" altLang="en-US" sz="2000" i="1" dirty="0"/>
          </a:p>
        </p:txBody>
      </p:sp>
      <p:grpSp>
        <p:nvGrpSpPr>
          <p:cNvPr id="1018884" name="Group 4"/>
          <p:cNvGrpSpPr>
            <a:grpSpLocks/>
          </p:cNvGrpSpPr>
          <p:nvPr/>
        </p:nvGrpSpPr>
        <p:grpSpPr bwMode="auto">
          <a:xfrm>
            <a:off x="228600" y="252413"/>
            <a:ext cx="8610600" cy="5995987"/>
            <a:chOff x="336" y="159"/>
            <a:chExt cx="5232" cy="3777"/>
          </a:xfrm>
        </p:grpSpPr>
        <p:sp>
          <p:nvSpPr>
            <p:cNvPr id="101888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888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888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1888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825" y="2598738"/>
            <a:ext cx="8308975" cy="197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3405</TotalTime>
  <Words>571</Words>
  <Application>Microsoft Office PowerPoint</Application>
  <PresentationFormat>On-screen Show (4:3)</PresentationFormat>
  <Paragraphs>97</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McGrawHill-Italic</vt:lpstr>
      <vt:lpstr>Times New Roman</vt:lpstr>
      <vt:lpstr>Trebuchet MS</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Microsoft account</cp:lastModifiedBy>
  <cp:revision>174</cp:revision>
  <dcterms:created xsi:type="dcterms:W3CDTF">2000-01-15T04:50:39Z</dcterms:created>
  <dcterms:modified xsi:type="dcterms:W3CDTF">2016-10-03T19:28:25Z</dcterms:modified>
</cp:coreProperties>
</file>