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2"/>
    <p:restoredTop sz="82789"/>
  </p:normalViewPr>
  <p:slideViewPr>
    <p:cSldViewPr snapToGrid="0">
      <p:cViewPr varScale="1">
        <p:scale>
          <a:sx n="91" d="100"/>
          <a:sy n="91" d="100"/>
        </p:scale>
        <p:origin x="18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1CB09-C352-1A4C-AFA0-D72A011B1282}" type="datetimeFigureOut">
              <a:rPr lang="en-US" smtClean="0"/>
              <a:t>5/3/26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68D77-6EAB-4B48-8583-E49EC808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3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68D77-6EAB-4B48-8583-E49EC808E2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68D77-6EAB-4B48-8583-E49EC808E2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7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68D77-6EAB-4B48-8583-E49EC808E2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0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68D77-6EAB-4B48-8583-E49EC808E2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9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0B4C-8ED8-6D7A-DF35-C5B2AE89D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C3684-424D-619E-EF09-722B7CE1D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B5136-C650-677B-B8B2-B5039054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63E85-F933-996A-FED2-4567CA45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62892-4BD3-B5A5-2206-41E1CC38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0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9DE7-9EFD-5B25-9070-F49927C3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AF83B-B508-96C9-6DDE-BDA20B6A5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8E4FC-1974-4539-10E5-99BFE06B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6C7CB-61F0-8A7A-16EC-EDFCBFFE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96554-E67D-EC3F-E2EC-F9313C90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7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DEC53-72E0-D455-3D14-A3AAA0038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C2FA4-AAB7-8071-F578-AD34BBA10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DFD69-D0DB-82D5-85AF-8898E8AC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C7775-1EB5-28B2-CC51-92C753D4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BD3D4-0815-ACEA-0A5E-36E5AC65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8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EBD7-3E03-69C0-D441-5D164D2F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B5EF9-68BF-0847-BA7A-3B6C0E6A6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CE2F-F1D4-2C51-F04E-8EADF1D9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2D860-8949-E397-14C8-C0AA29BD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DC7AD-F2C8-9B6B-1BDD-51A6F712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2701-4ADB-DB12-7B74-95887952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0C369-FE24-82D8-AD34-79D00E9E2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C7CD9-ADBA-FF4A-AD1C-B7E77CB7C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2206D-06AC-0ACF-5BD6-6CD1E1E6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7A804-4657-9681-D552-596B546B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B80E-985A-7C51-2652-46415D09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B29D-A64A-DB45-9A89-B3EF82980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39E91-E54F-CC13-4100-F773536F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066DE-639D-51F1-D68F-89D344CE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FD6AB-0580-CF08-619E-040BF5E4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F6CC9-E3A3-4066-092C-9EAC3EE4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4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4CC6-2F2E-7018-BE11-BF4302B8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3CBCD-7F24-3FFC-D7E9-91F03FBF5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083DD-D7A0-701F-8EA2-813B6AA25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F6E037-728D-CE08-24E6-6D9003FD0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F59A9-2A38-A380-7D73-4E0475D9A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FA280-A8D7-89CD-1F40-E378189E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B1315-B548-6C5C-B058-223CEE1B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15844-B951-B1E6-CBC7-02C4E535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7501-E6F9-CC8A-4913-3553FCBC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E861-C299-32AE-8D76-5DA909CA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DEDC8-6DB6-16FA-E6A2-7E884F8B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D66F2-C4A0-CC9C-56F8-CDA91EDB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3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01467-6DB5-B744-29EA-9BA2DD44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8DDD8-C719-26F8-2BDA-8DB8ECCB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107C5-3119-D4E5-9637-90DE4281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7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D134-F7C4-3693-4EE5-94B531FD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13326-861F-D520-A0EF-AFB1FAF5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B2BCB-5AEE-5FDB-14D9-6C6C53832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7961A-C3EA-84E1-3E85-A8FF39A4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6CBA-94EC-B165-1FC4-DB0C0612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A1DC6-FF7D-1E9E-0F3A-F9F3F080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A2B7-7B93-970E-E863-70DFEA9E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05D21-A620-F61C-07BC-587B049D7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E481D-CB80-6C0B-F82C-BA05F2611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96556-9ECC-FB99-7943-BE6B077E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CAE3C-0300-2E6D-4712-D6B6ABD6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0E6DE-9985-4298-E754-A6673402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987C1-ACB9-60AA-E750-DAAD0EA0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20454-AB07-89C5-8C81-8E64115A5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C5E95-AD95-79DF-34C0-75A7346A4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BFF78B-8888-C443-8869-8B08E4A8F8DB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10100-3954-A278-490E-6C5FCDBED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BACCF-7CFA-8582-CFFB-0F9D719AD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EE8727-362D-4640-8523-2765A9C8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6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3BC211-7BEC-15E8-A4E8-00E5169D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Digital Health Agents for Parkinson’s Disease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4A6E4-88BC-7DE6-B04F-55802C040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Abosch</a:t>
            </a:r>
            <a:r>
              <a:rPr lang="en-US" dirty="0"/>
              <a:t> and Dr. </a:t>
            </a:r>
            <a:r>
              <a:rPr lang="en-US" dirty="0" err="1"/>
              <a:t>Lisetti’s</a:t>
            </a:r>
            <a:r>
              <a:rPr lang="en-US" dirty="0"/>
              <a:t> FIU VISAGE Lab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76904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0478B-584B-229F-CDBF-5DF25B53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Perceived Stress Level – Research Prototype</a:t>
            </a:r>
          </a:p>
        </p:txBody>
      </p:sp>
      <p:pic>
        <p:nvPicPr>
          <p:cNvPr id="5" name="eeva-parkinsons-run2-90sec">
            <a:hlinkClick r:id="" action="ppaction://media"/>
            <a:extLst>
              <a:ext uri="{FF2B5EF4-FFF2-40B4-BE49-F238E27FC236}">
                <a16:creationId xmlns:a16="http://schemas.microsoft.com/office/drawing/2014/main" id="{2D20D06D-26EC-9343-6DFC-81FB42A16066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9424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FB2D6-E346-E552-39C9-5570258E5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135CBB-62C8-4770-3177-28E27EFB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D5B24-63F6-46FC-AE6C-06440491F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52DB9-2708-6D73-169D-D1F277B70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59431-AEC2-9F3E-E68C-0104C076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Decreasing anxiety about surgery</a:t>
            </a:r>
          </a:p>
        </p:txBody>
      </p:sp>
      <p:pic>
        <p:nvPicPr>
          <p:cNvPr id="3" name="Content Placeholder 2" descr="A person sitting in a chair in a medical office&#10;&#10;Description automatically generated">
            <a:extLst>
              <a:ext uri="{FF2B5EF4-FFF2-40B4-BE49-F238E27FC236}">
                <a16:creationId xmlns:a16="http://schemas.microsoft.com/office/drawing/2014/main" id="{58F1612D-968C-230A-9C84-070C012C37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9446" y="1938629"/>
            <a:ext cx="5771753" cy="3642774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545302-DAEE-3466-0F55-13D7DB669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961" y="1849376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Hypothesis</a:t>
            </a:r>
            <a:r>
              <a:rPr lang="en-US" sz="2000" dirty="0"/>
              <a:t>:  Providing a </a:t>
            </a:r>
            <a:r>
              <a:rPr lang="en-US" sz="2000" b="1" dirty="0"/>
              <a:t>participatory conversation</a:t>
            </a:r>
            <a:r>
              <a:rPr lang="en-US" sz="2000" dirty="0"/>
              <a:t> with an empathetic digital health agent in a 3-D simulated operating room environment and simulated procedural steps to patients with movement disorders who are candidates for DBS surgery will result in </a:t>
            </a:r>
          </a:p>
          <a:p>
            <a:pPr lvl="1"/>
            <a:r>
              <a:rPr lang="en-US" sz="2000" dirty="0"/>
              <a:t>focusing preoperative clinic discussion on relevant questions, and</a:t>
            </a:r>
          </a:p>
          <a:p>
            <a:pPr lvl="1"/>
            <a:r>
              <a:rPr lang="en-US" sz="2000" dirty="0"/>
              <a:t>decreasing patient anxiety regarding surgery.</a:t>
            </a:r>
          </a:p>
          <a:p>
            <a:pPr lvl="1"/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0E454-A2B8-3EF8-9D7B-F63C20FD6210}"/>
              </a:ext>
            </a:extLst>
          </p:cNvPr>
          <p:cNvSpPr txBox="1"/>
          <p:nvPr/>
        </p:nvSpPr>
        <p:spPr>
          <a:xfrm>
            <a:off x="719446" y="5804153"/>
            <a:ext cx="554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”I’d like to discuss the steps involved in awake deep </a:t>
            </a:r>
          </a:p>
          <a:p>
            <a:r>
              <a:rPr lang="en-US" i="1" dirty="0"/>
              <a:t>brain stimulation with you today.  Is that OK with you?” </a:t>
            </a:r>
          </a:p>
        </p:txBody>
      </p:sp>
    </p:spTree>
    <p:extLst>
      <p:ext uri="{BB962C8B-B14F-4D97-AF65-F5344CB8AC3E}">
        <p14:creationId xmlns:p14="http://schemas.microsoft.com/office/powerpoint/2010/main" val="165596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F906A-11F0-92DC-DBD1-1C7D07A5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07C4F-32BC-3269-9138-C29F644E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Retraining the face </a:t>
            </a:r>
          </a:p>
        </p:txBody>
      </p:sp>
      <p:pic>
        <p:nvPicPr>
          <p:cNvPr id="3" name="eeva-facial-expressions-smaller">
            <a:hlinkClick r:id="" action="ppaction://media"/>
            <a:extLst>
              <a:ext uri="{FF2B5EF4-FFF2-40B4-BE49-F238E27FC236}">
                <a16:creationId xmlns:a16="http://schemas.microsoft.com/office/drawing/2014/main" id="{544F5161-CA92-AD45-C019-F8ED62982112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2393950"/>
            <a:ext cx="5181600" cy="291465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0625AA-B2B2-EFA3-2504-2362473FC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120" cy="4351338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Hypothesis</a:t>
            </a:r>
            <a:r>
              <a:rPr lang="en-US" sz="2200" dirty="0"/>
              <a:t>:  </a:t>
            </a:r>
            <a:r>
              <a:rPr lang="en-US" sz="2200" b="1" dirty="0"/>
              <a:t>Tracking</a:t>
            </a:r>
            <a:r>
              <a:rPr lang="en-US" sz="2200" dirty="0"/>
              <a:t> facial expression and providing </a:t>
            </a:r>
            <a:r>
              <a:rPr lang="en-US" sz="2200" b="1" dirty="0"/>
              <a:t>visual feedback</a:t>
            </a:r>
            <a:r>
              <a:rPr lang="en-US" sz="2200" dirty="0"/>
              <a:t> to patients with masked facies (</a:t>
            </a:r>
            <a:r>
              <a:rPr lang="en-US" sz="2200" b="1" dirty="0"/>
              <a:t>hypomimia</a:t>
            </a:r>
            <a:r>
              <a:rPr lang="en-US" sz="2200" dirty="0"/>
              <a:t>) of Parkinson’s disease during scripted conversations with digital health agents will allow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baseline deficit characterization,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visual feedback to restore facial expressions (digital representation of patient’s own facial expressions will be provided side-by-side with animated avatar),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improve interpersonal social functioning.</a:t>
            </a:r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FDED8-BA42-E156-5D06-A814E46343F1}"/>
              </a:ext>
            </a:extLst>
          </p:cNvPr>
          <p:cNvSpPr txBox="1"/>
          <p:nvPr/>
        </p:nvSpPr>
        <p:spPr>
          <a:xfrm>
            <a:off x="838200" y="536553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Please tell me how you feel, and I will show you what to show…</a:t>
            </a:r>
          </a:p>
        </p:txBody>
      </p:sp>
    </p:spTree>
    <p:extLst>
      <p:ext uri="{BB962C8B-B14F-4D97-AF65-F5344CB8AC3E}">
        <p14:creationId xmlns:p14="http://schemas.microsoft.com/office/powerpoint/2010/main" val="3480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191</Words>
  <Application>Microsoft Macintosh PowerPoint</Application>
  <PresentationFormat>Widescreen</PresentationFormat>
  <Paragraphs>20</Paragraphs>
  <Slides>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On-Demand Digital Health Agents for Parkinson’s Disease</vt:lpstr>
      <vt:lpstr>Assessing Perceived Stress Level – Research Prototype</vt:lpstr>
      <vt:lpstr>Coming soon…</vt:lpstr>
      <vt:lpstr>Decreasing anxiety about surgery</vt:lpstr>
      <vt:lpstr>Retraining the face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Lisetti</dc:creator>
  <cp:lastModifiedBy>Christine Lisetti</cp:lastModifiedBy>
  <cp:revision>6</cp:revision>
  <dcterms:created xsi:type="dcterms:W3CDTF">2026-05-04T00:09:47Z</dcterms:created>
  <dcterms:modified xsi:type="dcterms:W3CDTF">2026-05-04T01:41:46Z</dcterms:modified>
</cp:coreProperties>
</file>