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63" r:id="rId3"/>
    <p:sldId id="265" r:id="rId4"/>
    <p:sldId id="260" r:id="rId5"/>
    <p:sldId id="261" r:id="rId6"/>
    <p:sldId id="262" r:id="rId7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>
      <p:cViewPr varScale="1">
        <p:scale>
          <a:sx n="89" d="100"/>
          <a:sy n="89" d="100"/>
        </p:scale>
        <p:origin x="-9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420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1248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3/2/2010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9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>
            <a:extLst/>
          </a:lstStyle>
          <a:p>
            <a:r>
              <a:rPr smtClean="0"/>
              <a:t>Contemporary Photo Album</a:t>
            </a:r>
            <a:endParaRPr lang="en-US" dirty="0"/>
          </a:p>
        </p:txBody>
      </p:sp>
      <p:pic>
        <p:nvPicPr>
          <p:cNvPr id="4" name="j0178459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l="6255" r="6255"/>
          <a:stretch>
            <a:fillRect/>
          </a:stretch>
        </p:blipFill>
        <p:spPr/>
      </p:pic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/>
          </p:cNvSpPr>
          <p:nvPr>
            <p:ph type="body" sz="quarter" idx="11"/>
          </p:nvPr>
        </p:nvSpPr>
        <p:spPr/>
        <p:txBody>
          <a:bodyPr/>
          <a:lstStyle>
            <a:extLst/>
          </a:lstStyle>
          <a:p>
            <a:r>
              <a:rPr lang="en-US" dirty="0"/>
              <a:t>This photo album contains sample pages to get you </a:t>
            </a:r>
            <a:r>
              <a:rPr lang="en-US" dirty="0" smtClean="0"/>
              <a:t>started.</a:t>
            </a:r>
            <a:endParaRPr lang="en-US" dirty="0"/>
          </a:p>
          <a:p>
            <a:endParaRPr lang="en-US" dirty="0"/>
          </a:p>
          <a:p>
            <a:r>
              <a:rPr lang="en-US" dirty="0"/>
              <a:t>To add your own pages</a:t>
            </a:r>
            <a:r>
              <a:rPr lang="en-US" dirty="0" smtClean="0"/>
              <a:t>, click the </a:t>
            </a:r>
            <a:r>
              <a:rPr lang="en-US" b="1" dirty="0" smtClean="0"/>
              <a:t>Home </a:t>
            </a:r>
            <a:r>
              <a:rPr lang="en-US" dirty="0" smtClean="0"/>
              <a:t>tab, then </a:t>
            </a:r>
            <a:r>
              <a:rPr lang="en-US" dirty="0"/>
              <a:t>click the </a:t>
            </a:r>
            <a:r>
              <a:rPr lang="en-US" b="1" dirty="0" smtClean="0"/>
              <a:t>New Slide</a:t>
            </a:r>
            <a:r>
              <a:rPr lang="en-US" dirty="0" smtClean="0"/>
              <a:t> gallery.</a:t>
            </a:r>
            <a:endParaRPr lang="en-US" dirty="0"/>
          </a:p>
          <a:p>
            <a:endParaRPr lang="en-US" dirty="0"/>
          </a:p>
        </p:txBody>
      </p:sp>
      <p:pic>
        <p:nvPicPr>
          <p:cNvPr id="8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556" b="2556"/>
          <a:stretch>
            <a:fillRect/>
          </a:stretch>
        </p:blipFill>
        <p:spPr>
          <a:xfrm>
            <a:off x="304800" y="228600"/>
            <a:ext cx="4754563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sz="quarter" idx="16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…then click the placeholders to add your own pictures and captions.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Choose a layout…</a:t>
            </a:r>
            <a:endParaRPr lang="en-US" dirty="0"/>
          </a:p>
        </p:txBody>
      </p:sp>
      <p:pic>
        <p:nvPicPr>
          <p:cNvPr id="10" name="j0341658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t="16826" b="16826"/>
          <a:stretch>
            <a:fillRect/>
          </a:stretch>
        </p:blipFill>
        <p:spPr>
          <a:xfrm>
            <a:off x="434975" y="2146300"/>
            <a:ext cx="2362200" cy="21971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18" name="crop_j0175548.png"/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9495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9" name="j0321087.jpg"/>
          <p:cNvPicPr>
            <a:picLocks noGrp="1" noChangeAspect="1"/>
          </p:cNvPicPr>
          <p:nvPr>
            <p:ph type="pic" sz="quarter" idx="19"/>
          </p:nvPr>
        </p:nvPicPr>
        <p:blipFill>
          <a:blip r:embed="rId5" cstate="print"/>
          <a:srcRect l="14333" r="14333"/>
          <a:stretch>
            <a:fillRect/>
          </a:stretch>
        </p:blipFill>
        <p:spPr>
          <a:xfrm>
            <a:off x="53117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/>
          </p:cNvSpPr>
          <p:nvPr>
            <p:ph type="body" sz="quarter" idx="11"/>
          </p:nvPr>
        </p:nvSpPr>
        <p:spPr>
          <a:xfrm>
            <a:off x="5105400" y="228600"/>
            <a:ext cx="3200400" cy="3810000"/>
          </a:xfrm>
        </p:spPr>
        <p:txBody>
          <a:bodyPr/>
          <a:lstStyle>
            <a:extLst/>
          </a:lstStyle>
          <a:p>
            <a:r>
              <a:rPr lang="en-US" dirty="0"/>
              <a:t>On the </a:t>
            </a:r>
            <a:r>
              <a:rPr lang="en-US" b="1" dirty="0"/>
              <a:t>Picture Tools | Format </a:t>
            </a:r>
            <a:r>
              <a:rPr lang="en-US" dirty="0"/>
              <a:t>tab, you can create your own frames and make picture corrections such as adjusting contrast and brightness or cropping the picture for just the right </a:t>
            </a:r>
            <a:r>
              <a:rPr lang="en-US" dirty="0" smtClean="0"/>
              <a:t>look.</a:t>
            </a:r>
            <a:endParaRPr lang="en-US" dirty="0"/>
          </a:p>
        </p:txBody>
      </p:sp>
      <p:pic>
        <p:nvPicPr>
          <p:cNvPr id="6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duotone>
              <a:srgbClr val="000000"/>
              <a:schemeClr val="accent5"/>
            </a:duotone>
          </a:blip>
          <a:srcRect t="2556" b="2556"/>
          <a:stretch>
            <a:fillRect/>
          </a:stretch>
        </p:blipFill>
        <p:spPr>
          <a:xfrm>
            <a:off x="304800" y="228600"/>
            <a:ext cx="4754563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228600" y="4343400"/>
            <a:ext cx="2590800" cy="1295400"/>
          </a:xfrm>
        </p:spPr>
        <p:txBody>
          <a:bodyPr/>
          <a:lstStyle>
            <a:extLst/>
          </a:lstStyle>
          <a:p>
            <a:r>
              <a:rPr lang="en-US" dirty="0"/>
              <a:t>Picture Quick Styles </a:t>
            </a:r>
            <a:r>
              <a:rPr lang="en-US" dirty="0" smtClean="0"/>
              <a:t> give you great looking “frames” in a single click.</a:t>
            </a:r>
            <a:endParaRPr lang="en-US" dirty="0"/>
          </a:p>
        </p:txBody>
      </p:sp>
      <p:pic>
        <p:nvPicPr>
          <p:cNvPr id="25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444" b="2444"/>
          <a:stretch>
            <a:fillRect/>
          </a:stretch>
        </p:blipFill>
        <p:spPr>
          <a:xfrm>
            <a:off x="228600" y="723900"/>
            <a:ext cx="2400300" cy="32004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balanced" dir="t"/>
          </a:scene3d>
          <a:sp3d prstMaterial="plastic">
            <a:bevelT w="0" h="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5" name="j0321101.jpg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print"/>
          <a:srcRect t="2444" b="2444"/>
          <a:stretch>
            <a:fillRect/>
          </a:stretch>
        </p:blipFill>
        <p:spPr>
          <a:xfrm>
            <a:off x="31623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4" name="j0341706.jpg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/>
          <a:srcRect t="2444" b="2444"/>
          <a:stretch>
            <a:fillRect/>
          </a:stretch>
        </p:blipFill>
        <p:spPr>
          <a:xfrm>
            <a:off x="60960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j0175361.jpg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/>
          <a:srcRect l="5333" r="5333"/>
          <a:stretch>
            <a:fillRect/>
          </a:stretch>
        </p:blipFill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6" name="j0321087.jpg"/>
          <p:cNvPicPr>
            <a:picLocks noGrp="1" noChangeAspect="1"/>
          </p:cNvPicPr>
          <p:nvPr>
            <p:ph type="pic" sz="quarter" idx="26"/>
          </p:nvPr>
        </p:nvPicPr>
        <p:blipFill>
          <a:blip r:embed="rId4" cstate="print"/>
          <a:srcRect l="26367" r="26367"/>
          <a:stretch>
            <a:fillRect/>
          </a:stretch>
        </p:blipFill>
        <p:spPr>
          <a:xfrm>
            <a:off x="228600" y="2286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8" name="j0321101.jpg"/>
          <p:cNvPicPr>
            <a:picLocks noGrp="1" noChangeAspect="1"/>
          </p:cNvPicPr>
          <p:nvPr>
            <p:ph type="pic" sz="quarter" idx="14"/>
          </p:nvPr>
        </p:nvPicPr>
        <p:blipFill>
          <a:blip r:embed="rId5" cstate="print"/>
          <a:srcRect l="3556" r="3556"/>
          <a:stretch>
            <a:fillRect/>
          </a:stretch>
        </p:blipFill>
        <p:spPr>
          <a:xfrm>
            <a:off x="228600" y="34290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2" name="j0321097.jpg"/>
          <p:cNvPicPr>
            <a:picLocks noGrp="1" noChangeAspect="1"/>
          </p:cNvPicPr>
          <p:nvPr>
            <p:ph type="pic" sz="quarter" idx="28"/>
          </p:nvPr>
        </p:nvPicPr>
        <p:blipFill>
          <a:blip r:embed="rId6" cstate="print"/>
          <a:srcRect l="2444" r="2444"/>
          <a:stretch>
            <a:fillRect/>
          </a:stretch>
        </p:blipFill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5" name="j0321089.jpg"/>
          <p:cNvPicPr>
            <a:picLocks noGrp="1" noChangeAspect="1"/>
          </p:cNvPicPr>
          <p:nvPr>
            <p:ph type="pic" sz="quarter" idx="27"/>
          </p:nvPr>
        </p:nvPicPr>
        <p:blipFill>
          <a:blip r:embed="rId7" cstate="print"/>
          <a:srcRect l="2444" r="2444"/>
          <a:stretch>
            <a:fillRect/>
          </a:stretch>
        </p:blipFill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104</Words>
  <Application>Microsoft Office PowerPoint</Application>
  <PresentationFormat>On-screen Show (4:3)</PresentationFormat>
  <Paragraphs>14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ContemporaryPhotoAlbum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2010-03-02T15:03:47Z</dcterms:created>
  <dcterms:modified xsi:type="dcterms:W3CDTF">2010-03-02T15:03:52Z</dcterms:modified>
</cp:coreProperties>
</file>