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14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9144000" cy="6858000" type="screen4x3"/>
  <p:notesSz cx="6858000" cy="9144000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frameSlides="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D4D"/>
    <a:srgbClr val="AC8800"/>
    <a:srgbClr val="B27A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532" autoAdjust="0"/>
    <p:restoredTop sz="94620" autoAdjust="0"/>
  </p:normalViewPr>
  <p:slideViewPr>
    <p:cSldViewPr snapToObjects="1">
      <p:cViewPr>
        <p:scale>
          <a:sx n="112" d="100"/>
          <a:sy n="112" d="100"/>
        </p:scale>
        <p:origin x="-1896" y="-3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1198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78673A1D-CA7C-2142-B4A7-2120819DBEF7}" type="datetime1">
              <a:rPr lang="en-US"/>
              <a:pPr>
                <a:defRPr/>
              </a:pPr>
              <a:t>1/15/2016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fld id="{1485053A-06DE-4098-9318-500CD16FC6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279117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fld id="{7E0628F4-B50B-49E8-83AB-39D50AFED8CD}" type="datetimeFigureOut">
              <a:rPr lang="en-US"/>
              <a:pPr>
                <a:defRPr/>
              </a:pPr>
              <a:t>1/15/2016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pitchFamily="-111" charset="0"/>
                <a:ea typeface="ＭＳ Ｐゴシック" pitchFamily="-111" charset="-128"/>
                <a:cs typeface="ＭＳ Ｐゴシック" pitchFamily="-111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6446FAC-226B-4115-960C-7B2E97248D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33065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verlay-TitleSlide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0200" y="2492375"/>
            <a:ext cx="6762749" cy="1470025"/>
          </a:xfrm>
        </p:spPr>
        <p:txBody>
          <a:bodyPr/>
          <a:lstStyle>
            <a:lvl1pPr algn="r">
              <a:defRPr sz="44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1" y="3966882"/>
            <a:ext cx="6762749" cy="1752600"/>
          </a:xfrm>
        </p:spPr>
        <p:txBody>
          <a:bodyPr>
            <a:normAutofit/>
          </a:bodyPr>
          <a:lstStyle>
            <a:lvl1pPr marL="0" indent="0" algn="r">
              <a:spcBef>
                <a:spcPts val="600"/>
              </a:spcBef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54C94BC1-1497-4BDC-A1E5-B32793525C11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F4C51E-94FE-4EA3-9632-37695468AD72}" type="datetime1">
              <a:rPr lang="en-US"/>
              <a:pPr>
                <a:defRPr/>
              </a:pPr>
              <a:t>1/15/2016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668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44D78-FCC2-40B4-987C-246307192CE6}" type="datetime1">
              <a:rPr lang="en-US"/>
              <a:pPr>
                <a:defRPr/>
              </a:pPr>
              <a:t>1/15/2016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CA3598-FCF8-48A4-9FF5-EF2B5DDBAA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980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ContentCapti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4" y="590550"/>
            <a:ext cx="3657600" cy="1162050"/>
          </a:xfrm>
        </p:spPr>
        <p:txBody>
          <a:bodyPr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3023" y="739588"/>
            <a:ext cx="3657600" cy="530878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79464" y="1816100"/>
            <a:ext cx="3657600" cy="38227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60CBCA-7388-4E1A-BAF6-17486ACF2434}" type="datetime1">
              <a:rPr lang="en-US"/>
              <a:pPr>
                <a:defRPr/>
              </a:pPr>
              <a:t>1/15/2016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3ECB25-1E4F-4A8B-8783-EC7587DDB69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26477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263" y="187325"/>
            <a:ext cx="8535987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0" y="533400"/>
            <a:ext cx="4476750" cy="125253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124" y="1828800"/>
            <a:ext cx="4474539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188253" y="179292"/>
            <a:ext cx="3281087" cy="6483096"/>
          </a:xfrm>
          <a:prstGeom prst="round1Rect">
            <a:avLst>
              <a:gd name="adj" fmla="val 17325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3886200" y="6288088"/>
            <a:ext cx="1887538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ACF3A49-14E6-442A-8033-A8225B229CA5}" type="datetime1">
              <a:rPr lang="en-US"/>
              <a:pPr>
                <a:defRPr/>
              </a:pPr>
              <a:t>1/15/2016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867400" y="6288088"/>
            <a:ext cx="26765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1DAC369-66D3-4EFC-BB3B-678C81E2159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36192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-Extra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0953" y="533400"/>
            <a:ext cx="3657600" cy="125253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596153" y="1600199"/>
            <a:ext cx="3657600" cy="3657601"/>
          </a:xfrm>
          <a:prstGeom prst="ellipse">
            <a:avLst/>
          </a:prstGeom>
          <a:blipFill dpi="0" rotWithShape="0">
            <a:blip r:embed="rId3" cstate="print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10412" y="1828800"/>
            <a:ext cx="3657600" cy="38100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088"/>
            <a:ext cx="18653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12A322-CABC-4460-A606-AB4BCCCBEACD}" type="datetime1">
              <a:rPr lang="en-US"/>
              <a:pPr>
                <a:defRPr/>
              </a:pPr>
              <a:t>1/15/2016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088"/>
            <a:ext cx="5218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4D93BB5-5A86-4E4F-8673-ADE41ED1BC8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6705290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PictureCaption-Extra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0" y="187325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08038" y="3778624"/>
            <a:ext cx="7560515" cy="1102658"/>
          </a:xfrm>
        </p:spPr>
        <p:txBody>
          <a:bodyPr/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flipH="1">
            <a:off x="871584" y="762000"/>
            <a:ext cx="7427726" cy="2989730"/>
          </a:xfrm>
          <a:prstGeom prst="roundRect">
            <a:avLst>
              <a:gd name="adj" fmla="val 7476"/>
            </a:avLst>
          </a:prstGeom>
          <a:blipFill dpi="0" rotWithShape="0">
            <a:blip r:embed="rId3"/>
            <a:srcRect/>
            <a:stretch>
              <a:fillRect/>
            </a:stretch>
          </a:blipFill>
          <a:ln w="28575">
            <a:solidFill>
              <a:schemeClr val="bg1"/>
            </a:solidFill>
          </a:ln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08034" y="4827493"/>
            <a:ext cx="7559977" cy="1220881"/>
          </a:xfrm>
        </p:spPr>
        <p:txBody>
          <a:bodyPr>
            <a:normAutofit/>
          </a:bodyPr>
          <a:lstStyle>
            <a:lvl1pPr marL="0" indent="0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381000" y="6288088"/>
            <a:ext cx="18653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85573-B59F-4A40-8715-17FA852A1259}" type="datetime1">
              <a:rPr lang="en-US"/>
              <a:pPr>
                <a:defRPr/>
              </a:pPr>
              <a:t>1/15/2016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325813" y="6288088"/>
            <a:ext cx="5218112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D5BC46-E68C-4DA3-94B3-06FB2468F9A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162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FC08AD-425F-4775-B4E0-BB115F66D29C}" type="datetime1">
              <a:rPr lang="en-US"/>
              <a:pPr>
                <a:defRPr/>
              </a:pPr>
              <a:t>1/15/2016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355F54-7FB7-4864-A52B-2722A7103E1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579082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28646" y="779463"/>
            <a:ext cx="1358153" cy="52689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9462" y="779464"/>
            <a:ext cx="6170613" cy="526891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7D29FD-4BC1-4E48-B7DD-BCBA95BC7AF9}" type="datetime1">
              <a:rPr lang="en-US"/>
              <a:pPr>
                <a:defRPr/>
              </a:pPr>
              <a:t>1/15/2016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14C96F-308B-488D-8EB8-53D98611049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66501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15597D-6130-464B-9D3E-3A1D0D3CB7DB}" type="datetime1">
              <a:rPr lang="en-US"/>
              <a:pPr>
                <a:defRPr/>
              </a:pPr>
              <a:t>1/15/2016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D668F5-6BE9-42B2-89D8-E57480DDCA9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328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Overlay-SectionHeader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0"/>
            <a:ext cx="8826500" cy="6483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2591360"/>
            <a:ext cx="7583487" cy="1362075"/>
          </a:xfrm>
        </p:spPr>
        <p:txBody>
          <a:bodyPr>
            <a:noAutofit/>
          </a:bodyPr>
          <a:lstStyle>
            <a:lvl1pPr algn="l">
              <a:defRPr sz="4400" b="1" cap="none" baseline="0">
                <a:solidFill>
                  <a:srgbClr val="001D4D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3950354"/>
            <a:ext cx="7583487" cy="1500187"/>
          </a:xfrm>
        </p:spPr>
        <p:txBody>
          <a:bodyPr/>
          <a:lstStyle>
            <a:lvl1pPr marL="0" indent="0" algn="l">
              <a:spcBef>
                <a:spcPts val="600"/>
              </a:spcBef>
              <a:buNone/>
              <a:defRPr sz="2000" cap="none" baseline="0">
                <a:solidFill>
                  <a:srgbClr val="001D4D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716B0D-9E78-4000-9B46-108CCFA59DB2}" type="datetime1">
              <a:rPr lang="en-US"/>
              <a:pPr>
                <a:defRPr/>
              </a:pPr>
              <a:t>1/15/2016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8455A5-A4A9-468F-A1D3-4785F870EB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179981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8541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3457D7-E072-4C6B-85A3-FC101812524D}" type="datetime1">
              <a:rPr lang="en-US"/>
              <a:pPr>
                <a:defRPr/>
              </a:pPr>
              <a:t>1/15/2016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C070B-E897-4FE2-87D3-937C19FE74A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217429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874713" y="2286000"/>
            <a:ext cx="356235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816475" y="2286000"/>
            <a:ext cx="356552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874713" y="2286000"/>
            <a:ext cx="3562350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4816475" y="2286000"/>
            <a:ext cx="3565525" cy="1588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9463" y="381000"/>
            <a:ext cx="7583487" cy="1044388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9463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9463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5350" y="1438835"/>
            <a:ext cx="3657600" cy="789828"/>
          </a:xfrm>
        </p:spPr>
        <p:txBody>
          <a:bodyPr anchor="b">
            <a:noAutofit/>
          </a:bodyPr>
          <a:lstStyle>
            <a:lvl1pPr marL="0" indent="0" algn="ctr">
              <a:lnSpc>
                <a:spcPts val="3000"/>
              </a:lnSpc>
              <a:spcBef>
                <a:spcPts val="0"/>
              </a:spcBef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5350" y="2362199"/>
            <a:ext cx="3657600" cy="36861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2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521417-C2DD-4C9C-9B7F-24A4905C0EAD}" type="datetime1">
              <a:rPr lang="en-US"/>
              <a:pPr>
                <a:defRPr/>
              </a:pPr>
              <a:t>1/15/2016</a:t>
            </a:fld>
            <a:endParaRPr lang="en-US"/>
          </a:p>
        </p:txBody>
      </p:sp>
      <p:sp>
        <p:nvSpPr>
          <p:cNvPr id="13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79F1A1-38E2-4BE0-8480-E43DB31206E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64560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79462" y="1828801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779462" y="3991816"/>
            <a:ext cx="7585076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14E409-C98F-4836-AB37-F938F6FE38A7}" type="datetime1">
              <a:rPr lang="en-US"/>
              <a:pPr>
                <a:defRPr/>
              </a:pPr>
              <a:t>1/15/2016</a:t>
            </a:fld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fld id="{EA9BF686-F77E-47DC-BAD5-34ADE684F9C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68112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1" name="Content Placeholder 2"/>
          <p:cNvSpPr>
            <a:spLocks noGrp="1"/>
          </p:cNvSpPr>
          <p:nvPr>
            <p:ph sz="half" idx="14"/>
          </p:nvPr>
        </p:nvSpPr>
        <p:spPr>
          <a:xfrm>
            <a:off x="779462" y="1828800"/>
            <a:ext cx="3657600" cy="421957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EB1C2-62C7-4F1A-9DF0-1804097D74BC}" type="datetime1">
              <a:rPr lang="en-US"/>
              <a:pPr>
                <a:defRPr/>
              </a:pPr>
              <a:t>1/15/2016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2C3E92E7-5F71-48EF-B9A7-7D646EA2EEC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077259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12" name="Content Placeholder 2"/>
          <p:cNvSpPr>
            <a:spLocks noGrp="1"/>
          </p:cNvSpPr>
          <p:nvPr>
            <p:ph sz="half" idx="14"/>
          </p:nvPr>
        </p:nvSpPr>
        <p:spPr>
          <a:xfrm>
            <a:off x="77946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3" name="Content Placeholder 2"/>
          <p:cNvSpPr>
            <a:spLocks noGrp="1"/>
          </p:cNvSpPr>
          <p:nvPr>
            <p:ph sz="half" idx="15"/>
          </p:nvPr>
        </p:nvSpPr>
        <p:spPr>
          <a:xfrm>
            <a:off x="77946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4" name="Content Placeholder 2"/>
          <p:cNvSpPr>
            <a:spLocks noGrp="1"/>
          </p:cNvSpPr>
          <p:nvPr>
            <p:ph sz="half" idx="1"/>
          </p:nvPr>
        </p:nvSpPr>
        <p:spPr>
          <a:xfrm>
            <a:off x="4710953" y="1828801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15" name="Content Placeholder 2"/>
          <p:cNvSpPr>
            <a:spLocks noGrp="1"/>
          </p:cNvSpPr>
          <p:nvPr>
            <p:ph sz="half" idx="13"/>
          </p:nvPr>
        </p:nvSpPr>
        <p:spPr>
          <a:xfrm>
            <a:off x="4710953" y="3991816"/>
            <a:ext cx="3657600" cy="2057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28EFB1-89E3-4517-A18C-02DD58AA2D7B}" type="datetime1">
              <a:rPr lang="en-US"/>
              <a:pPr>
                <a:defRPr/>
              </a:pPr>
              <a:t>1/15/2016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7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8"/>
          </p:nvPr>
        </p:nvSpPr>
        <p:spPr/>
        <p:txBody>
          <a:bodyPr/>
          <a:lstStyle>
            <a:lvl1pPr>
              <a:defRPr/>
            </a:lvl1pPr>
          </a:lstStyle>
          <a:p>
            <a:fld id="{742D7D0C-8D30-4A66-A10F-512DACA83C1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403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 descr="Overlay-ContentSlides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0813" y="187325"/>
            <a:ext cx="8828087" cy="6481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71B9FD-5F84-40EE-BE92-5187585C0991}" type="datetime1">
              <a:rPr lang="en-US"/>
              <a:pPr>
                <a:defRPr/>
              </a:pPr>
              <a:t>1/15/2016</a:t>
            </a:fld>
            <a:endParaRPr lang="en-US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91F6D4-B72F-4031-BB13-DF465A8C787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53029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Diagonal Corner Rectangle 7"/>
          <p:cNvSpPr/>
          <p:nvPr/>
        </p:nvSpPr>
        <p:spPr>
          <a:xfrm>
            <a:off x="190500" y="190500"/>
            <a:ext cx="8764588" cy="6478588"/>
          </a:xfrm>
          <a:prstGeom prst="round2DiagRect">
            <a:avLst>
              <a:gd name="adj1" fmla="val 9416"/>
              <a:gd name="adj2" fmla="val 0"/>
            </a:avLst>
          </a:prstGeom>
          <a:gradFill>
            <a:gsLst>
              <a:gs pos="13000">
                <a:srgbClr val="B27A00"/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779463" y="381000"/>
            <a:ext cx="7583487" cy="104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79463" y="1828800"/>
            <a:ext cx="7583487" cy="42084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1000" y="6288088"/>
            <a:ext cx="18875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B9BB3EB8-314F-4CE3-939A-F78A6BE43B76}" type="datetime1">
              <a:rPr lang="en-US"/>
              <a:pPr>
                <a:defRPr/>
              </a:pPr>
              <a:t>1/15/2016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05175" y="6288088"/>
            <a:ext cx="52387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04225" y="219075"/>
            <a:ext cx="493713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chemeClr val="tx2"/>
                </a:solidFill>
                <a:latin typeface="Trebuchet MS" pitchFamily="34" charset="0"/>
              </a:defRPr>
            </a:lvl1pPr>
          </a:lstStyle>
          <a:p>
            <a:fld id="{12B113F0-A774-4A14-AA2C-3A403885806F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1032" name="Picture 8" descr="FIULogo_H_CMYK_fx.png"/>
          <p:cNvPicPr>
            <a:picLocks noChangeAspect="1"/>
          </p:cNvPicPr>
          <p:nvPr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03938" y="5959475"/>
            <a:ext cx="2430462" cy="6937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682" r:id="rId1"/>
    <p:sldLayoutId id="2147484683" r:id="rId2"/>
    <p:sldLayoutId id="2147484684" r:id="rId3"/>
    <p:sldLayoutId id="2147484685" r:id="rId4"/>
    <p:sldLayoutId id="2147484686" r:id="rId5"/>
    <p:sldLayoutId id="2147484687" r:id="rId6"/>
    <p:sldLayoutId id="2147484688" r:id="rId7"/>
    <p:sldLayoutId id="2147484689" r:id="rId8"/>
    <p:sldLayoutId id="2147484690" r:id="rId9"/>
    <p:sldLayoutId id="2147484691" r:id="rId10"/>
    <p:sldLayoutId id="2147484692" r:id="rId11"/>
    <p:sldLayoutId id="2147484693" r:id="rId12"/>
    <p:sldLayoutId id="2147484694" r:id="rId13"/>
    <p:sldLayoutId id="2147484695" r:id="rId14"/>
    <p:sldLayoutId id="2147484696" r:id="rId15"/>
    <p:sldLayoutId id="2147484697" r:id="rId16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800" kern="1200">
          <a:solidFill>
            <a:srgbClr val="001D4D"/>
          </a:solidFill>
          <a:latin typeface="+mj-lt"/>
          <a:ea typeface="ＭＳ Ｐゴシック" pitchFamily="-111" charset="-128"/>
          <a:cs typeface="ＭＳ Ｐゴシック" pitchFamily="-111" charset="-128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800">
          <a:solidFill>
            <a:srgbClr val="001D4D"/>
          </a:solidFill>
          <a:latin typeface="Trebuchet MS" pitchFamily="-111" charset="0"/>
          <a:ea typeface="ＭＳ Ｐゴシック" pitchFamily="-111" charset="-128"/>
          <a:cs typeface="ＭＳ Ｐゴシック" pitchFamily="-111" charset="-128"/>
        </a:defRPr>
      </a:lvl9pPr>
    </p:titleStyle>
    <p:bodyStyle>
      <a:lvl1pPr marL="282575" indent="-282575" algn="l" rtl="0" eaLnBrk="0" fontAlgn="base" hangingPunct="0">
        <a:spcBef>
          <a:spcPts val="2000"/>
        </a:spcBef>
        <a:spcAft>
          <a:spcPct val="0"/>
        </a:spcAft>
        <a:buFont typeface="Wingdings 2" pitchFamily="18" charset="2"/>
        <a:buChar char=""/>
        <a:defRPr sz="2200" kern="1200">
          <a:solidFill>
            <a:srgbClr val="001D4D"/>
          </a:solidFill>
          <a:latin typeface="+mn-lt"/>
          <a:ea typeface="ＭＳ Ｐゴシック" pitchFamily="-111" charset="-128"/>
          <a:cs typeface="ＭＳ Ｐゴシック" pitchFamily="-111" charset="-128"/>
        </a:defRPr>
      </a:lvl1pPr>
      <a:lvl2pPr marL="577850" indent="-295275" algn="l" rtl="0" eaLnBrk="0" fontAlgn="base" hangingPunct="0">
        <a:spcBef>
          <a:spcPts val="600"/>
        </a:spcBef>
        <a:spcAft>
          <a:spcPct val="0"/>
        </a:spcAft>
        <a:buFont typeface="Wingdings 2" pitchFamily="18" charset="2"/>
        <a:buChar char=""/>
        <a:defRPr sz="2000" kern="1200">
          <a:solidFill>
            <a:srgbClr val="001D4D"/>
          </a:solidFill>
          <a:latin typeface="+mn-lt"/>
          <a:ea typeface="ＭＳ Ｐゴシック" pitchFamily="-111" charset="-128"/>
          <a:cs typeface="+mn-cs"/>
        </a:defRPr>
      </a:lvl2pPr>
      <a:lvl3pPr marL="860425" indent="-282575" algn="l" rtl="0" eaLnBrk="0" fontAlgn="base" hangingPunct="0">
        <a:spcBef>
          <a:spcPts val="600"/>
        </a:spcBef>
        <a:spcAft>
          <a:spcPct val="0"/>
        </a:spcAft>
        <a:buFont typeface="Wingdings 2" pitchFamily="18" charset="2"/>
        <a:buChar char=""/>
        <a:defRPr kern="1200">
          <a:solidFill>
            <a:srgbClr val="001D4D"/>
          </a:solidFill>
          <a:latin typeface="+mn-lt"/>
          <a:ea typeface="ＭＳ Ｐゴシック" pitchFamily="-111" charset="-128"/>
          <a:cs typeface="+mn-cs"/>
        </a:defRPr>
      </a:lvl3pPr>
      <a:lvl4pPr marL="1143000" indent="-282575" algn="l" rtl="0" eaLnBrk="0" fontAlgn="base" hangingPunct="0">
        <a:spcBef>
          <a:spcPts val="600"/>
        </a:spcBef>
        <a:spcAft>
          <a:spcPct val="0"/>
        </a:spcAft>
        <a:buFont typeface="Wingdings 2" pitchFamily="18" charset="2"/>
        <a:buChar char=""/>
        <a:defRPr kern="1200">
          <a:solidFill>
            <a:srgbClr val="001D4D"/>
          </a:solidFill>
          <a:latin typeface="+mn-lt"/>
          <a:ea typeface="ＭＳ Ｐゴシック" pitchFamily="-111" charset="-128"/>
          <a:cs typeface="+mn-cs"/>
        </a:defRPr>
      </a:lvl4pPr>
      <a:lvl5pPr marL="1425575" indent="-282575" algn="l" rtl="0" eaLnBrk="0" fontAlgn="base" hangingPunct="0">
        <a:spcBef>
          <a:spcPts val="600"/>
        </a:spcBef>
        <a:spcAft>
          <a:spcPct val="0"/>
        </a:spcAft>
        <a:buFont typeface="Wingdings 2" pitchFamily="18" charset="2"/>
        <a:buChar char=""/>
        <a:defRPr kern="1200">
          <a:solidFill>
            <a:srgbClr val="001D4D"/>
          </a:solidFill>
          <a:latin typeface="+mn-lt"/>
          <a:ea typeface="ＭＳ Ｐゴシック" pitchFamily="-111" charset="-128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7350113"/>
      </p:ext>
    </p:extLst>
  </p:cSld>
  <p:clrMapOvr>
    <a:masterClrMapping/>
  </p:clrMapOvr>
</p:sld>
</file>

<file path=ppt/theme/theme1.xml><?xml version="1.0" encoding="utf-8"?>
<a:theme xmlns:a="http://schemas.openxmlformats.org/drawingml/2006/main" name="gold">
  <a:themeElements>
    <a:clrScheme name="Revolution">
      <a:dk1>
        <a:sysClr val="windowText" lastClr="000000"/>
      </a:dk1>
      <a:lt1>
        <a:sysClr val="window" lastClr="FFFFFF"/>
      </a:lt1>
      <a:dk2>
        <a:srgbClr val="1B3861"/>
      </a:dk2>
      <a:lt2>
        <a:srgbClr val="38ABED"/>
      </a:lt2>
      <a:accent1>
        <a:srgbClr val="0C5986"/>
      </a:accent1>
      <a:accent2>
        <a:srgbClr val="DDF53D"/>
      </a:accent2>
      <a:accent3>
        <a:srgbClr val="508709"/>
      </a:accent3>
      <a:accent4>
        <a:srgbClr val="BF5E00"/>
      </a:accent4>
      <a:accent5>
        <a:srgbClr val="9C0001"/>
      </a:accent5>
      <a:accent6>
        <a:srgbClr val="660075"/>
      </a:accent6>
      <a:hlink>
        <a:srgbClr val="ABF24D"/>
      </a:hlink>
      <a:folHlink>
        <a:srgbClr val="A0E7FB"/>
      </a:folHlink>
    </a:clrScheme>
    <a:fontScheme name="Revolution">
      <a:majorFont>
        <a:latin typeface="Trebuchet MS"/>
        <a:ea typeface=""/>
        <a:cs typeface=""/>
        <a:font script="Jpan" typeface="ＭＳ ゴシック"/>
      </a:majorFont>
      <a:minorFont>
        <a:latin typeface="Trebuchet MS"/>
        <a:ea typeface=""/>
        <a:cs typeface=""/>
        <a:font script="Jpan" typeface="ＭＳ ゴシック"/>
      </a:minorFont>
    </a:fontScheme>
    <a:fmtScheme name="Revolution">
      <a: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0800000">
              <a:srgbClr val="808080">
                <a:alpha val="75000"/>
              </a:srgbClr>
            </a:innerShdw>
          </a:effectLst>
        </a:effectStyle>
        <a:effectStyle>
          <a:effectLst>
            <a:innerShdw blurRad="50800" dist="25400" dir="13500000">
              <a:srgbClr val="808080">
                <a:alpha val="75000"/>
              </a:srgbClr>
            </a:innerShdw>
            <a:outerShdw blurRad="63500" dist="50800" dir="5400000" algn="br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1400000"/>
            </a:lightRig>
          </a:scene3d>
          <a:sp3d contourW="12700" prstMaterial="softmetal">
            <a:bevelT w="63500" h="254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gold</Template>
  <TotalTime>3382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gold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Faculty Meeting School of Computing and Information Sciences</dc:title>
  <dc:creator>Ivana Rodriguez</dc:creator>
  <cp:lastModifiedBy>Ariana Taglioretti</cp:lastModifiedBy>
  <cp:revision>90</cp:revision>
  <cp:lastPrinted>2008-09-19T17:51:48Z</cp:lastPrinted>
  <dcterms:created xsi:type="dcterms:W3CDTF">2013-04-25T14:14:17Z</dcterms:created>
  <dcterms:modified xsi:type="dcterms:W3CDTF">2016-01-15T15:37:45Z</dcterms:modified>
</cp:coreProperties>
</file>