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4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D4D"/>
    <a:srgbClr val="AC8800"/>
    <a:srgbClr val="B27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32" autoAdjust="0"/>
    <p:restoredTop sz="94620" autoAdjust="0"/>
  </p:normalViewPr>
  <p:slideViewPr>
    <p:cSldViewPr snapToObjects="1">
      <p:cViewPr varScale="1">
        <p:scale>
          <a:sx n="114" d="100"/>
          <a:sy n="114" d="100"/>
        </p:scale>
        <p:origin x="18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8673A1D-CA7C-2142-B4A7-2120819DBEF7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1485053A-06DE-4098-9318-500CD16FC6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911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fld id="{7E0628F4-B50B-49E8-83AB-39D50AFED8CD}" type="datetimeFigureOut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6446FAC-226B-4115-960C-7B2E97248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306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TitleSlid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C94BC1-1497-4BDC-A1E5-B32793525C1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4C51E-94FE-4EA3-9632-37695468AD72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6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44D78-FCC2-40B4-987C-246307192CE6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A3598-FCF8-48A4-9FF5-EF2B5DDBAA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98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Cap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0CBCA-7388-4E1A-BAF6-17486ACF2434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ECB25-1E4F-4A8B-8783-EC7587DDB6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647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87325"/>
            <a:ext cx="8535987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200" y="6288088"/>
            <a:ext cx="1887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F3A49-14E6-442A-8033-A8225B229CA5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400" y="6288088"/>
            <a:ext cx="2676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AC369-66D3-4EFC-BB3B-678C81E215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619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2A322-CABC-4460-A606-AB4BCCCBEACD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93BB5-5A86-4E4F-8673-ADE41ED1BC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052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85573-B59F-4A40-8715-17FA852A1259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5BC46-E68C-4DA3-94B3-06FB2468F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2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C08AD-425F-4775-B4E0-BB115F66D29C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55F54-7FB7-4864-A52B-2722A7103E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908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D29FD-4BC1-4E48-B7DD-BCBA95BC7AF9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4C96F-308B-488D-8EB8-53D9861104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501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5597D-6130-464B-9D3E-3A1D0D3CB7DB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668F5-6BE9-42B2-89D8-E57480DDCA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2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SectionHea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>
            <a:noAutofit/>
          </a:bodyPr>
          <a:lstStyle>
            <a:lvl1pPr algn="l">
              <a:defRPr sz="4400" b="1" cap="none" baseline="0">
                <a:solidFill>
                  <a:srgbClr val="001D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rgbClr val="001D4D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16B0D-9E78-4000-9B46-108CCFA59DB2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455A5-A4A9-468F-A1D3-4785F870E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9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457D7-E072-4C6B-85A3-FC101812524D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C070B-E897-4FE2-87D3-937C19FE74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74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21417-C2DD-4C9C-9B7F-24A4905C0EAD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9F1A1-38E2-4BE0-8480-E43DB31206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56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4E409-C98F-4836-AB37-F938F6FE38A7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A9BF686-F77E-47DC-BAD5-34ADE684F9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811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EB1C2-62C7-4F1A-9DF0-1804097D74BC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2C3E92E7-5F71-48EF-B9A7-7D646EA2E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72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8EFB1-89E3-4517-A18C-02DD58AA2D7B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742D7D0C-8D30-4A66-A10F-512DACA83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0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1B9FD-5F84-40EE-BE92-5187585C0991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1F6D4-B72F-4031-BB13-DF465A8C7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02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90500" y="190500"/>
            <a:ext cx="8764588" cy="6478588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3000">
                <a:srgbClr val="B27A00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79463" y="381000"/>
            <a:ext cx="7583487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79463" y="1828800"/>
            <a:ext cx="7583487" cy="420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088"/>
            <a:ext cx="1887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9BB3EB8-314F-4CE3-939A-F78A6BE43B76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5175" y="6288088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225" y="219075"/>
            <a:ext cx="4937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fld id="{12B113F0-A774-4A14-AA2C-3A403885806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2" name="Picture 8" descr="FIULogo_H_CMYK_fx.pn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938" y="5959475"/>
            <a:ext cx="2430462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82" r:id="rId1"/>
    <p:sldLayoutId id="2147484683" r:id="rId2"/>
    <p:sldLayoutId id="2147484684" r:id="rId3"/>
    <p:sldLayoutId id="2147484685" r:id="rId4"/>
    <p:sldLayoutId id="2147484686" r:id="rId5"/>
    <p:sldLayoutId id="2147484687" r:id="rId6"/>
    <p:sldLayoutId id="2147484688" r:id="rId7"/>
    <p:sldLayoutId id="2147484689" r:id="rId8"/>
    <p:sldLayoutId id="2147484690" r:id="rId9"/>
    <p:sldLayoutId id="2147484691" r:id="rId10"/>
    <p:sldLayoutId id="2147484692" r:id="rId11"/>
    <p:sldLayoutId id="2147484693" r:id="rId12"/>
    <p:sldLayoutId id="2147484694" r:id="rId13"/>
    <p:sldLayoutId id="2147484695" r:id="rId14"/>
    <p:sldLayoutId id="2147484696" r:id="rId15"/>
    <p:sldLayoutId id="2147484697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001D4D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82575" indent="-282575" algn="l" rtl="0" eaLnBrk="0" fontAlgn="base" hangingPunct="0">
        <a:spcBef>
          <a:spcPts val="2000"/>
        </a:spcBef>
        <a:spcAft>
          <a:spcPct val="0"/>
        </a:spcAft>
        <a:buFont typeface="Wingdings 2" pitchFamily="18" charset="2"/>
        <a:buChar char=""/>
        <a:defRPr sz="2200" kern="1200">
          <a:solidFill>
            <a:srgbClr val="001D4D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577850" indent="-2952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sz="2000"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2pPr>
      <a:lvl3pPr marL="860425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3pPr>
      <a:lvl4pPr marL="1143000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4pPr>
      <a:lvl5pPr marL="1425575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ers.cs.fiu.edu/~prabakar/bs-cys/web" TargetMode="External"/><Relationship Id="rId2" Type="http://schemas.openxmlformats.org/officeDocument/2006/relationships/hyperlink" Target="https://www.cis.fiu.edu/academics/degrees/undergraduat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sers.cs.fiu.edu/~prabakar/aw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Undergraduate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Restructured CS curriculum – effective from Jan 2020</a:t>
            </a:r>
          </a:p>
          <a:p>
            <a:pPr marL="577850" lvl="2" indent="0">
              <a:buNone/>
            </a:pPr>
            <a:r>
              <a:rPr lang="en-US" dirty="0">
                <a:hlinkClick r:id="rId2"/>
              </a:rPr>
              <a:t>https://www.cis.fiu.edu/academics/degrees/undergraduate/</a:t>
            </a:r>
            <a:r>
              <a:rPr lang="en-US" dirty="0"/>
              <a:t> </a:t>
            </a:r>
          </a:p>
          <a:p>
            <a:r>
              <a:rPr lang="en-US" dirty="0"/>
              <a:t>Planning of BS in Cyber Security</a:t>
            </a:r>
          </a:p>
          <a:p>
            <a:pPr marL="577850" lvl="2" indent="0">
              <a:buNone/>
            </a:pPr>
            <a:r>
              <a:rPr lang="en-US" dirty="0">
                <a:hlinkClick r:id="rId3"/>
              </a:rPr>
              <a:t>https://users.cs.fiu.edu/~prabakar/bs-cys/web</a:t>
            </a:r>
            <a:endParaRPr lang="en-US" dirty="0"/>
          </a:p>
          <a:p>
            <a:r>
              <a:rPr lang="en-US" dirty="0"/>
              <a:t>AWS certification – Faculty training </a:t>
            </a:r>
          </a:p>
          <a:p>
            <a:pPr marL="577850" lvl="2" indent="0">
              <a:buNone/>
            </a:pPr>
            <a:r>
              <a:rPr lang="en-US" dirty="0">
                <a:hlinkClick r:id="rId4"/>
              </a:rPr>
              <a:t>https://users.cs.fiu.edu/~prabakar/aws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350113"/>
      </p:ext>
    </p:extLst>
  </p:cSld>
  <p:clrMapOvr>
    <a:masterClrMapping/>
  </p:clrMapOvr>
</p:sld>
</file>

<file path=ppt/theme/theme1.xml><?xml version="1.0" encoding="utf-8"?>
<a:theme xmlns:a="http://schemas.openxmlformats.org/drawingml/2006/main" name="gold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gold</Template>
  <TotalTime>3400</TotalTime>
  <Words>65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2</vt:lpstr>
      <vt:lpstr>gold</vt:lpstr>
      <vt:lpstr>Undergraduate Programs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Meeting School of Computing and Information Sciences</dc:title>
  <dc:creator>Ivana Rodriguez</dc:creator>
  <cp:lastModifiedBy>user</cp:lastModifiedBy>
  <cp:revision>92</cp:revision>
  <cp:lastPrinted>2008-09-19T17:51:48Z</cp:lastPrinted>
  <dcterms:created xsi:type="dcterms:W3CDTF">2013-04-25T14:14:17Z</dcterms:created>
  <dcterms:modified xsi:type="dcterms:W3CDTF">2019-08-28T22:18:37Z</dcterms:modified>
</cp:coreProperties>
</file>