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14" r:id="rId4"/>
  </p:sldMasterIdLst>
  <p:notesMasterIdLst>
    <p:notesMasterId r:id="rId20"/>
  </p:notesMasterIdLst>
  <p:handoutMasterIdLst>
    <p:handoutMasterId r:id="rId21"/>
  </p:handoutMasterIdLst>
  <p:sldIdLst>
    <p:sldId id="266" r:id="rId5"/>
    <p:sldId id="268" r:id="rId6"/>
    <p:sldId id="269" r:id="rId7"/>
    <p:sldId id="330" r:id="rId8"/>
    <p:sldId id="331" r:id="rId9"/>
    <p:sldId id="273" r:id="rId10"/>
    <p:sldId id="271" r:id="rId11"/>
    <p:sldId id="258" r:id="rId12"/>
    <p:sldId id="260" r:id="rId13"/>
    <p:sldId id="259" r:id="rId14"/>
    <p:sldId id="261" r:id="rId15"/>
    <p:sldId id="263" r:id="rId16"/>
    <p:sldId id="262" r:id="rId17"/>
    <p:sldId id="264" r:id="rId18"/>
    <p:sldId id="265" r:id="rId19"/>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D4D"/>
    <a:srgbClr val="AC8800"/>
    <a:srgbClr val="B2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7" autoAdjust="0"/>
    <p:restoredTop sz="94620" autoAdjust="0"/>
  </p:normalViewPr>
  <p:slideViewPr>
    <p:cSldViewPr snapToObjects="1">
      <p:cViewPr varScale="1">
        <p:scale>
          <a:sx n="114" d="100"/>
          <a:sy n="114" d="100"/>
        </p:scale>
        <p:origin x="1560" y="114"/>
      </p:cViewPr>
      <p:guideLst>
        <p:guide orient="horz" pos="2160"/>
        <p:guide pos="2880"/>
      </p:guideLst>
    </p:cSldViewPr>
  </p:slideViewPr>
  <p:outlineViewPr>
    <p:cViewPr>
      <p:scale>
        <a:sx n="33" d="100"/>
        <a:sy n="33" d="100"/>
      </p:scale>
      <p:origin x="0" y="21198"/>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cs typeface="+mn-cs"/>
              </a:defRPr>
            </a:lvl1pPr>
          </a:lstStyle>
          <a:p>
            <a:pPr>
              <a:defRPr/>
            </a:pPr>
            <a:fld id="{78673A1D-CA7C-2142-B4A7-2120819DBEF7}" type="datetime1">
              <a:rPr lang="en-US"/>
              <a:pPr>
                <a:defRPr/>
              </a:pPr>
              <a:t>10/16/2019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1485053A-06DE-4098-9318-500CD16FC6F8}" type="slidenum">
              <a:rPr lang="en-US" altLang="en-US"/>
              <a:pPr/>
              <a:t>‹#›</a:t>
            </a:fld>
            <a:endParaRPr lang="en-US" altLang="en-US"/>
          </a:p>
        </p:txBody>
      </p:sp>
    </p:spTree>
    <p:extLst>
      <p:ext uri="{BB962C8B-B14F-4D97-AF65-F5344CB8AC3E}">
        <p14:creationId xmlns:p14="http://schemas.microsoft.com/office/powerpoint/2010/main" val="28279117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itchFamily="-111" charset="0"/>
                <a:ea typeface="ＭＳ Ｐゴシック" pitchFamily="-111" charset="-128"/>
                <a:cs typeface="ＭＳ Ｐゴシック" pitchFamily="-111"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pitchFamily="-111" charset="0"/>
                <a:ea typeface="ＭＳ Ｐゴシック" pitchFamily="-111" charset="-128"/>
                <a:cs typeface="ＭＳ Ｐゴシック" pitchFamily="-111" charset="-128"/>
              </a:defRPr>
            </a:lvl1pPr>
          </a:lstStyle>
          <a:p>
            <a:pPr>
              <a:defRPr/>
            </a:pPr>
            <a:fld id="{7E0628F4-B50B-49E8-83AB-39D50AFED8CD}" type="datetimeFigureOut">
              <a:rPr lang="en-US"/>
              <a:pPr>
                <a:defRPr/>
              </a:pPr>
              <a:t>10/16/2019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itchFamily="-111" charset="0"/>
                <a:ea typeface="ＭＳ Ｐゴシック" pitchFamily="-111" charset="-128"/>
                <a:cs typeface="ＭＳ Ｐゴシック" pitchFamily="-111"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A6446FAC-226B-4115-960C-7B2E97248D67}" type="slidenum">
              <a:rPr lang="en-US" altLang="en-US"/>
              <a:pPr/>
              <a:t>‹#›</a:t>
            </a:fld>
            <a:endParaRPr lang="en-US" altLang="en-US"/>
          </a:p>
        </p:txBody>
      </p:sp>
    </p:spTree>
    <p:extLst>
      <p:ext uri="{BB962C8B-B14F-4D97-AF65-F5344CB8AC3E}">
        <p14:creationId xmlns:p14="http://schemas.microsoft.com/office/powerpoint/2010/main" val="32933065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descr="Overlay-TitleSlid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0" y="187325"/>
            <a:ext cx="8826500"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00200" y="2492375"/>
            <a:ext cx="6762749" cy="1470025"/>
          </a:xfrm>
        </p:spPr>
        <p:txBody>
          <a:bodyPr/>
          <a:lstStyle>
            <a:lvl1pPr algn="r">
              <a:defRPr sz="4400"/>
            </a:lvl1pPr>
          </a:lstStyle>
          <a:p>
            <a:r>
              <a:rPr lang="en-US"/>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Slide Number Placeholder 5"/>
          <p:cNvSpPr>
            <a:spLocks noGrp="1"/>
          </p:cNvSpPr>
          <p:nvPr>
            <p:ph type="sldNum" sz="quarter" idx="10"/>
          </p:nvPr>
        </p:nvSpPr>
        <p:spPr/>
        <p:txBody>
          <a:bodyPr/>
          <a:lstStyle>
            <a:lvl1pPr>
              <a:defRPr/>
            </a:lvl1pPr>
          </a:lstStyle>
          <a:p>
            <a:fld id="{54C94BC1-1497-4BDC-A1E5-B32793525C11}" type="slidenum">
              <a:rPr lang="en-US" altLang="en-US"/>
              <a:pPr/>
              <a:t>‹#›</a:t>
            </a:fld>
            <a:endParaRPr lang="en-US" altLang="en-US"/>
          </a:p>
        </p:txBody>
      </p:sp>
      <p:sp>
        <p:nvSpPr>
          <p:cNvPr id="6" name="Date Placeholder 3"/>
          <p:cNvSpPr>
            <a:spLocks noGrp="1"/>
          </p:cNvSpPr>
          <p:nvPr>
            <p:ph type="dt" sz="half" idx="11"/>
          </p:nvPr>
        </p:nvSpPr>
        <p:spPr/>
        <p:txBody>
          <a:bodyPr/>
          <a:lstStyle>
            <a:lvl1pPr>
              <a:defRPr/>
            </a:lvl1pPr>
          </a:lstStyle>
          <a:p>
            <a:pPr>
              <a:defRPr/>
            </a:pPr>
            <a:fld id="{05F4C51E-94FE-4EA3-9632-37695468AD72}" type="datetime1">
              <a:rPr lang="en-US"/>
              <a:pPr>
                <a:defRPr/>
              </a:pPr>
              <a:t>10/16/2019</a:t>
            </a:fld>
            <a:endParaRPr lang="en-US"/>
          </a:p>
        </p:txBody>
      </p:sp>
      <p:sp>
        <p:nvSpPr>
          <p:cNvPr id="7"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468366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9"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fld id="{F8A44D78-FCC2-40B4-987C-246307192CE6}" type="datetime1">
              <a:rPr lang="en-US"/>
              <a:pPr>
                <a:defRPr/>
              </a:pPr>
              <a:t>10/16/2019</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fld id="{A8CA3598-FCF8-48A4-9FF5-EF2B5DDBAA8F}" type="slidenum">
              <a:rPr lang="en-US" altLang="en-US"/>
              <a:pPr/>
              <a:t>‹#›</a:t>
            </a:fld>
            <a:endParaRPr lang="en-US" altLang="en-US"/>
          </a:p>
        </p:txBody>
      </p:sp>
    </p:spTree>
    <p:extLst>
      <p:ext uri="{BB962C8B-B14F-4D97-AF65-F5344CB8AC3E}">
        <p14:creationId xmlns:p14="http://schemas.microsoft.com/office/powerpoint/2010/main" val="70980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9" descr="Overlay-ContentCaptio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0" y="187325"/>
            <a:ext cx="8826500"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79464" y="590550"/>
            <a:ext cx="3657600" cy="1162050"/>
          </a:xfrm>
        </p:spPr>
        <p:txBody>
          <a:bodyPr/>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5C60CBCA-7388-4E1A-BAF6-17486ACF2434}" type="datetime1">
              <a:rPr lang="en-US"/>
              <a:pPr>
                <a:defRPr/>
              </a:pPr>
              <a:t>10/16/2019</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C13ECB25-1E4F-4A8B-8783-EC7587DDB69B}" type="slidenum">
              <a:rPr lang="en-US" altLang="en-US"/>
              <a:pPr/>
              <a:t>‹#›</a:t>
            </a:fld>
            <a:endParaRPr lang="en-US" altLang="en-US"/>
          </a:p>
        </p:txBody>
      </p:sp>
    </p:spTree>
    <p:extLst>
      <p:ext uri="{BB962C8B-B14F-4D97-AF65-F5344CB8AC3E}">
        <p14:creationId xmlns:p14="http://schemas.microsoft.com/office/powerpoint/2010/main" val="1582647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9" descr="Overlay-PictureCaptio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9263" y="187325"/>
            <a:ext cx="8535987"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86200" y="533400"/>
            <a:ext cx="4476750" cy="1252538"/>
          </a:xfrm>
        </p:spPr>
        <p:txBody>
          <a:bodyPr/>
          <a:lstStyle>
            <a:lvl1pPr algn="l">
              <a:defRPr sz="3600" b="0"/>
            </a:lvl1pPr>
          </a:lstStyle>
          <a:p>
            <a:r>
              <a:rPr lang="en-US"/>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6" name="Date Placeholder 4"/>
          <p:cNvSpPr>
            <a:spLocks noGrp="1"/>
          </p:cNvSpPr>
          <p:nvPr>
            <p:ph type="dt" sz="half" idx="10"/>
          </p:nvPr>
        </p:nvSpPr>
        <p:spPr>
          <a:xfrm>
            <a:off x="3886200" y="6288088"/>
            <a:ext cx="1887538" cy="365125"/>
          </a:xfrm>
        </p:spPr>
        <p:txBody>
          <a:bodyPr/>
          <a:lstStyle>
            <a:lvl1pPr>
              <a:defRPr/>
            </a:lvl1pPr>
          </a:lstStyle>
          <a:p>
            <a:pPr>
              <a:defRPr/>
            </a:pPr>
            <a:fld id="{0ACF3A49-14E6-442A-8033-A8225B229CA5}" type="datetime1">
              <a:rPr lang="en-US"/>
              <a:pPr>
                <a:defRPr/>
              </a:pPr>
              <a:t>10/16/2019</a:t>
            </a:fld>
            <a:endParaRPr lang="en-US"/>
          </a:p>
        </p:txBody>
      </p:sp>
      <p:sp>
        <p:nvSpPr>
          <p:cNvPr id="7" name="Footer Placeholder 5"/>
          <p:cNvSpPr>
            <a:spLocks noGrp="1"/>
          </p:cNvSpPr>
          <p:nvPr>
            <p:ph type="ftr" sz="quarter" idx="11"/>
          </p:nvPr>
        </p:nvSpPr>
        <p:spPr>
          <a:xfrm>
            <a:off x="5867400" y="6288088"/>
            <a:ext cx="2676525" cy="365125"/>
          </a:xfrm>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C1DAC369-66D3-4EFC-BB3B-678C81E21597}" type="slidenum">
              <a:rPr lang="en-US" altLang="en-US"/>
              <a:pPr/>
              <a:t>‹#›</a:t>
            </a:fld>
            <a:endParaRPr lang="en-US" altLang="en-US"/>
          </a:p>
        </p:txBody>
      </p:sp>
    </p:spTree>
    <p:extLst>
      <p:ext uri="{BB962C8B-B14F-4D97-AF65-F5344CB8AC3E}">
        <p14:creationId xmlns:p14="http://schemas.microsoft.com/office/powerpoint/2010/main" val="4203619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5" name="Picture 9" descr="Overlay-PictureCaption-Extra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0" y="187325"/>
            <a:ext cx="8826500"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10953" y="533400"/>
            <a:ext cx="3657600" cy="1252538"/>
          </a:xfrm>
        </p:spPr>
        <p:txBody>
          <a:bodyPr/>
          <a:lstStyle>
            <a:lvl1pPr algn="l">
              <a:defRPr sz="3600" b="0"/>
            </a:lvl1pPr>
          </a:lstStyle>
          <a:p>
            <a:r>
              <a:rPr lang="en-US"/>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a:xfrm>
            <a:off x="381000" y="6288088"/>
            <a:ext cx="1865313" cy="365125"/>
          </a:xfrm>
        </p:spPr>
        <p:txBody>
          <a:bodyPr/>
          <a:lstStyle>
            <a:lvl1pPr>
              <a:defRPr/>
            </a:lvl1pPr>
          </a:lstStyle>
          <a:p>
            <a:pPr>
              <a:defRPr/>
            </a:pPr>
            <a:fld id="{6212A322-CABC-4460-A606-AB4BCCCBEACD}" type="datetime1">
              <a:rPr lang="en-US"/>
              <a:pPr>
                <a:defRPr/>
              </a:pPr>
              <a:t>10/16/2019</a:t>
            </a:fld>
            <a:endParaRPr lang="en-US"/>
          </a:p>
        </p:txBody>
      </p:sp>
      <p:sp>
        <p:nvSpPr>
          <p:cNvPr id="7" name="Footer Placeholder 5"/>
          <p:cNvSpPr>
            <a:spLocks noGrp="1"/>
          </p:cNvSpPr>
          <p:nvPr>
            <p:ph type="ftr" sz="quarter" idx="11"/>
          </p:nvPr>
        </p:nvSpPr>
        <p:spPr>
          <a:xfrm>
            <a:off x="3325813" y="6288088"/>
            <a:ext cx="5218112" cy="365125"/>
          </a:xfrm>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24D93BB5-5A86-4E4F-8673-ADE41ED1BC89}" type="slidenum">
              <a:rPr lang="en-US" altLang="en-US"/>
              <a:pPr/>
              <a:t>‹#›</a:t>
            </a:fld>
            <a:endParaRPr lang="en-US" altLang="en-US"/>
          </a:p>
        </p:txBody>
      </p:sp>
    </p:spTree>
    <p:extLst>
      <p:ext uri="{BB962C8B-B14F-4D97-AF65-F5344CB8AC3E}">
        <p14:creationId xmlns:p14="http://schemas.microsoft.com/office/powerpoint/2010/main" val="33670529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5" name="Picture 9" descr="Overlay-PictureCaption-Extra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0" y="187325"/>
            <a:ext cx="8826500"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08038" y="3778624"/>
            <a:ext cx="7560515" cy="1102658"/>
          </a:xfrm>
        </p:spPr>
        <p:txBody>
          <a:bodyPr/>
          <a:lstStyle>
            <a:lvl1pPr algn="l">
              <a:defRPr sz="3600" b="0"/>
            </a:lvl1pPr>
          </a:lstStyle>
          <a:p>
            <a:r>
              <a:rPr lang="en-US"/>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a:xfrm>
            <a:off x="381000" y="6288088"/>
            <a:ext cx="1865313" cy="365125"/>
          </a:xfrm>
        </p:spPr>
        <p:txBody>
          <a:bodyPr/>
          <a:lstStyle>
            <a:lvl1pPr>
              <a:defRPr/>
            </a:lvl1pPr>
          </a:lstStyle>
          <a:p>
            <a:pPr>
              <a:defRPr/>
            </a:pPr>
            <a:fld id="{2B685573-B59F-4A40-8715-17FA852A1259}" type="datetime1">
              <a:rPr lang="en-US"/>
              <a:pPr>
                <a:defRPr/>
              </a:pPr>
              <a:t>10/16/2019</a:t>
            </a:fld>
            <a:endParaRPr lang="en-US"/>
          </a:p>
        </p:txBody>
      </p:sp>
      <p:sp>
        <p:nvSpPr>
          <p:cNvPr id="7" name="Footer Placeholder 5"/>
          <p:cNvSpPr>
            <a:spLocks noGrp="1"/>
          </p:cNvSpPr>
          <p:nvPr>
            <p:ph type="ftr" sz="quarter" idx="11"/>
          </p:nvPr>
        </p:nvSpPr>
        <p:spPr>
          <a:xfrm>
            <a:off x="3325813" y="6288088"/>
            <a:ext cx="5218112" cy="365125"/>
          </a:xfrm>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98D5BC46-E68C-4DA3-94B3-06FB2468F9A3}" type="slidenum">
              <a:rPr lang="en-US" altLang="en-US"/>
              <a:pPr/>
              <a:t>‹#›</a:t>
            </a:fld>
            <a:endParaRPr lang="en-US" altLang="en-US"/>
          </a:p>
        </p:txBody>
      </p:sp>
    </p:spTree>
    <p:extLst>
      <p:ext uri="{BB962C8B-B14F-4D97-AF65-F5344CB8AC3E}">
        <p14:creationId xmlns:p14="http://schemas.microsoft.com/office/powerpoint/2010/main" val="36162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9"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0"/>
          </p:nvPr>
        </p:nvSpPr>
        <p:spPr/>
        <p:txBody>
          <a:bodyPr/>
          <a:lstStyle>
            <a:lvl1pPr>
              <a:defRPr/>
            </a:lvl1pPr>
          </a:lstStyle>
          <a:p>
            <a:pPr>
              <a:defRPr/>
            </a:pPr>
            <a:fld id="{4DFC08AD-425F-4775-B4E0-BB115F66D29C}" type="datetime1">
              <a:rPr lang="en-US"/>
              <a:pPr>
                <a:defRPr/>
              </a:pPr>
              <a:t>10/16/2019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0355F54-7FB7-4864-A52B-2722A7103E10}" type="slidenum">
              <a:rPr lang="en-US" altLang="en-US"/>
              <a:pPr/>
              <a:t>‹#›</a:t>
            </a:fld>
            <a:endParaRPr lang="en-US" altLang="en-US"/>
          </a:p>
        </p:txBody>
      </p:sp>
    </p:spTree>
    <p:extLst>
      <p:ext uri="{BB962C8B-B14F-4D97-AF65-F5344CB8AC3E}">
        <p14:creationId xmlns:p14="http://schemas.microsoft.com/office/powerpoint/2010/main" val="1657908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9"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7328646" y="779463"/>
            <a:ext cx="1358153" cy="526891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0"/>
          </p:nvPr>
        </p:nvSpPr>
        <p:spPr/>
        <p:txBody>
          <a:bodyPr/>
          <a:lstStyle>
            <a:lvl1pPr>
              <a:defRPr/>
            </a:lvl1pPr>
          </a:lstStyle>
          <a:p>
            <a:pPr>
              <a:defRPr/>
            </a:pPr>
            <a:fld id="{F57D29FD-4BC1-4E48-B7DD-BCBA95BC7AF9}" type="datetime1">
              <a:rPr lang="en-US"/>
              <a:pPr>
                <a:defRPr/>
              </a:pPr>
              <a:t>10/16/2019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514C96F-308B-488D-8EB8-53D986110491}" type="slidenum">
              <a:rPr lang="en-US" altLang="en-US"/>
              <a:pPr/>
              <a:t>‹#›</a:t>
            </a:fld>
            <a:endParaRPr lang="en-US" altLang="en-US"/>
          </a:p>
        </p:txBody>
      </p:sp>
    </p:spTree>
    <p:extLst>
      <p:ext uri="{BB962C8B-B14F-4D97-AF65-F5344CB8AC3E}">
        <p14:creationId xmlns:p14="http://schemas.microsoft.com/office/powerpoint/2010/main" val="2566501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9"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0"/>
          </p:nvPr>
        </p:nvSpPr>
        <p:spPr/>
        <p:txBody>
          <a:bodyPr/>
          <a:lstStyle>
            <a:lvl1pPr>
              <a:defRPr/>
            </a:lvl1pPr>
          </a:lstStyle>
          <a:p>
            <a:pPr>
              <a:defRPr/>
            </a:pPr>
            <a:fld id="{FA15597D-6130-464B-9D3E-3A1D0D3CB7DB}" type="datetime1">
              <a:rPr lang="en-US"/>
              <a:pPr>
                <a:defRPr/>
              </a:pPr>
              <a:t>10/16/2019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AD668F5-6BE9-42B2-89D8-E57480DDCA9A}" type="slidenum">
              <a:rPr lang="en-US" altLang="en-US"/>
              <a:pPr/>
              <a:t>‹#›</a:t>
            </a:fld>
            <a:endParaRPr lang="en-US" altLang="en-US"/>
          </a:p>
        </p:txBody>
      </p:sp>
    </p:spTree>
    <p:extLst>
      <p:ext uri="{BB962C8B-B14F-4D97-AF65-F5344CB8AC3E}">
        <p14:creationId xmlns:p14="http://schemas.microsoft.com/office/powerpoint/2010/main" val="126328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9" descr="Overlay-SectionHeade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8826500"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79463" y="2591360"/>
            <a:ext cx="7583487" cy="1362075"/>
          </a:xfrm>
        </p:spPr>
        <p:txBody>
          <a:bodyPr>
            <a:noAutofit/>
          </a:bodyPr>
          <a:lstStyle>
            <a:lvl1pPr algn="l">
              <a:defRPr sz="4400" b="1" cap="none" baseline="0">
                <a:solidFill>
                  <a:srgbClr val="001D4D"/>
                </a:solidFill>
              </a:defRPr>
            </a:lvl1pPr>
          </a:lstStyle>
          <a:p>
            <a:r>
              <a:rPr lang="en-US"/>
              <a:t>Click to edit Master title style</a:t>
            </a:r>
            <a:endParaRPr dirty="0"/>
          </a:p>
        </p:txBody>
      </p:sp>
      <p:sp>
        <p:nvSpPr>
          <p:cNvPr id="3" name="Text Placeholder 2"/>
          <p:cNvSpPr>
            <a:spLocks noGrp="1"/>
          </p:cNvSpPr>
          <p:nvPr>
            <p:ph type="body" idx="1"/>
          </p:nvPr>
        </p:nvSpPr>
        <p:spPr>
          <a:xfrm>
            <a:off x="779463" y="3950354"/>
            <a:ext cx="7583487" cy="1500187"/>
          </a:xfrm>
        </p:spPr>
        <p:txBody>
          <a:bodyPr/>
          <a:lstStyle>
            <a:lvl1pPr marL="0" indent="0" algn="l">
              <a:spcBef>
                <a:spcPts val="600"/>
              </a:spcBef>
              <a:buNone/>
              <a:defRPr sz="2000" cap="none" baseline="0">
                <a:solidFill>
                  <a:srgbClr val="001D4D"/>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6716B0D-9E78-4000-9B46-108CCFA59DB2}" type="datetime1">
              <a:rPr lang="en-US"/>
              <a:pPr>
                <a:defRPr/>
              </a:pPr>
              <a:t>10/16/2019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38455A5-A4A9-468F-A1D3-4785F870EBD4}" type="slidenum">
              <a:rPr lang="en-US" altLang="en-US"/>
              <a:pPr/>
              <a:t>‹#›</a:t>
            </a:fld>
            <a:endParaRPr lang="en-US" altLang="en-US"/>
          </a:p>
        </p:txBody>
      </p:sp>
    </p:spTree>
    <p:extLst>
      <p:ext uri="{BB962C8B-B14F-4D97-AF65-F5344CB8AC3E}">
        <p14:creationId xmlns:p14="http://schemas.microsoft.com/office/powerpoint/2010/main" val="4017998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9"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Date Placeholder 4"/>
          <p:cNvSpPr>
            <a:spLocks noGrp="1"/>
          </p:cNvSpPr>
          <p:nvPr>
            <p:ph type="dt" sz="half" idx="10"/>
          </p:nvPr>
        </p:nvSpPr>
        <p:spPr/>
        <p:txBody>
          <a:bodyPr/>
          <a:lstStyle>
            <a:lvl1pPr>
              <a:defRPr/>
            </a:lvl1pPr>
          </a:lstStyle>
          <a:p>
            <a:pPr>
              <a:defRPr/>
            </a:pPr>
            <a:fld id="{ED3457D7-E072-4C6B-85A3-FC101812524D}" type="datetime1">
              <a:rPr lang="en-US"/>
              <a:pPr>
                <a:defRPr/>
              </a:pPr>
              <a:t>10/16/2019</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8EFC070B-E897-4FE2-87D3-937C19FE74A6}" type="slidenum">
              <a:rPr lang="en-US" altLang="en-US"/>
              <a:pPr/>
              <a:t>‹#›</a:t>
            </a:fld>
            <a:endParaRPr lang="en-US" altLang="en-US"/>
          </a:p>
        </p:txBody>
      </p:sp>
    </p:spTree>
    <p:extLst>
      <p:ext uri="{BB962C8B-B14F-4D97-AF65-F5344CB8AC3E}">
        <p14:creationId xmlns:p14="http://schemas.microsoft.com/office/powerpoint/2010/main" val="3321742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9"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874713" y="2286000"/>
            <a:ext cx="356235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816475" y="2286000"/>
            <a:ext cx="3565525"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74713" y="2286000"/>
            <a:ext cx="356235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816475" y="2286000"/>
            <a:ext cx="3565525"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79463" y="381000"/>
            <a:ext cx="7583487" cy="1044388"/>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2" name="Date Placeholder 6"/>
          <p:cNvSpPr>
            <a:spLocks noGrp="1"/>
          </p:cNvSpPr>
          <p:nvPr>
            <p:ph type="dt" sz="half" idx="10"/>
          </p:nvPr>
        </p:nvSpPr>
        <p:spPr/>
        <p:txBody>
          <a:bodyPr/>
          <a:lstStyle>
            <a:lvl1pPr>
              <a:defRPr/>
            </a:lvl1pPr>
          </a:lstStyle>
          <a:p>
            <a:pPr>
              <a:defRPr/>
            </a:pPr>
            <a:fld id="{82521417-C2DD-4C9C-9B7F-24A4905C0EAD}" type="datetime1">
              <a:rPr lang="en-US"/>
              <a:pPr>
                <a:defRPr/>
              </a:pPr>
              <a:t>10/16/2019</a:t>
            </a:fld>
            <a:endParaRPr lang="en-US"/>
          </a:p>
        </p:txBody>
      </p:sp>
      <p:sp>
        <p:nvSpPr>
          <p:cNvPr id="13" name="Footer Placeholder 7"/>
          <p:cNvSpPr>
            <a:spLocks noGrp="1"/>
          </p:cNvSpPr>
          <p:nvPr>
            <p:ph type="ftr" sz="quarter" idx="11"/>
          </p:nvPr>
        </p:nvSpPr>
        <p:spPr/>
        <p:txBody>
          <a:bodyPr/>
          <a:lstStyle>
            <a:lvl1pPr>
              <a:defRPr/>
            </a:lvl1pPr>
          </a:lstStyle>
          <a:p>
            <a:pPr>
              <a:defRPr/>
            </a:pPr>
            <a:endParaRPr lang="en-US"/>
          </a:p>
        </p:txBody>
      </p:sp>
      <p:sp>
        <p:nvSpPr>
          <p:cNvPr id="14" name="Slide Number Placeholder 8"/>
          <p:cNvSpPr>
            <a:spLocks noGrp="1"/>
          </p:cNvSpPr>
          <p:nvPr>
            <p:ph type="sldNum" sz="quarter" idx="12"/>
          </p:nvPr>
        </p:nvSpPr>
        <p:spPr/>
        <p:txBody>
          <a:bodyPr/>
          <a:lstStyle>
            <a:lvl1pPr>
              <a:defRPr/>
            </a:lvl1pPr>
          </a:lstStyle>
          <a:p>
            <a:fld id="{E879F1A1-38E2-4BE0-8480-E43DB31206EE}" type="slidenum">
              <a:rPr lang="en-US" altLang="en-US"/>
              <a:pPr/>
              <a:t>‹#›</a:t>
            </a:fld>
            <a:endParaRPr lang="en-US" altLang="en-US"/>
          </a:p>
        </p:txBody>
      </p:sp>
    </p:spTree>
    <p:extLst>
      <p:ext uri="{BB962C8B-B14F-4D97-AF65-F5344CB8AC3E}">
        <p14:creationId xmlns:p14="http://schemas.microsoft.com/office/powerpoint/2010/main" val="3564560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5" name="Picture 9"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Date Placeholder 4"/>
          <p:cNvSpPr>
            <a:spLocks noGrp="1"/>
          </p:cNvSpPr>
          <p:nvPr>
            <p:ph type="dt" sz="half" idx="14"/>
          </p:nvPr>
        </p:nvSpPr>
        <p:spPr/>
        <p:txBody>
          <a:bodyPr/>
          <a:lstStyle>
            <a:lvl1pPr>
              <a:defRPr/>
            </a:lvl1pPr>
          </a:lstStyle>
          <a:p>
            <a:pPr>
              <a:defRPr/>
            </a:pPr>
            <a:fld id="{7314E409-C98F-4836-AB37-F938F6FE38A7}" type="datetime1">
              <a:rPr lang="en-US"/>
              <a:pPr>
                <a:defRPr/>
              </a:pPr>
              <a:t>10/16/2019</a:t>
            </a:fld>
            <a:endParaRPr lang="en-US"/>
          </a:p>
        </p:txBody>
      </p:sp>
      <p:sp>
        <p:nvSpPr>
          <p:cNvPr id="7" name="Footer Placeholder 5"/>
          <p:cNvSpPr>
            <a:spLocks noGrp="1"/>
          </p:cNvSpPr>
          <p:nvPr>
            <p:ph type="ftr" sz="quarter" idx="15"/>
          </p:nvPr>
        </p:nvSpPr>
        <p:spPr/>
        <p:txBody>
          <a:bodyPr/>
          <a:lstStyle>
            <a:lvl1pPr>
              <a:defRPr/>
            </a:lvl1pPr>
          </a:lstStyle>
          <a:p>
            <a:pPr>
              <a:defRPr/>
            </a:pPr>
            <a:endParaRPr lang="en-US"/>
          </a:p>
        </p:txBody>
      </p:sp>
      <p:sp>
        <p:nvSpPr>
          <p:cNvPr id="8" name="Slide Number Placeholder 6"/>
          <p:cNvSpPr>
            <a:spLocks noGrp="1"/>
          </p:cNvSpPr>
          <p:nvPr>
            <p:ph type="sldNum" sz="quarter" idx="16"/>
          </p:nvPr>
        </p:nvSpPr>
        <p:spPr/>
        <p:txBody>
          <a:bodyPr/>
          <a:lstStyle>
            <a:lvl1pPr>
              <a:defRPr/>
            </a:lvl1pPr>
          </a:lstStyle>
          <a:p>
            <a:fld id="{EA9BF686-F77E-47DC-BAD5-34ADE684F9C2}" type="slidenum">
              <a:rPr lang="en-US" altLang="en-US"/>
              <a:pPr/>
              <a:t>‹#›</a:t>
            </a:fld>
            <a:endParaRPr lang="en-US" altLang="en-US"/>
          </a:p>
        </p:txBody>
      </p:sp>
    </p:spTree>
    <p:extLst>
      <p:ext uri="{BB962C8B-B14F-4D97-AF65-F5344CB8AC3E}">
        <p14:creationId xmlns:p14="http://schemas.microsoft.com/office/powerpoint/2010/main" val="936811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6" name="Picture 9"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4"/>
          <p:cNvSpPr>
            <a:spLocks noGrp="1"/>
          </p:cNvSpPr>
          <p:nvPr>
            <p:ph type="dt" sz="half" idx="15"/>
          </p:nvPr>
        </p:nvSpPr>
        <p:spPr/>
        <p:txBody>
          <a:bodyPr/>
          <a:lstStyle>
            <a:lvl1pPr>
              <a:defRPr/>
            </a:lvl1pPr>
          </a:lstStyle>
          <a:p>
            <a:pPr>
              <a:defRPr/>
            </a:pPr>
            <a:fld id="{7A8EB1C2-62C7-4F1A-9DF0-1804097D74BC}" type="datetime1">
              <a:rPr lang="en-US"/>
              <a:pPr>
                <a:defRPr/>
              </a:pPr>
              <a:t>10/16/2019</a:t>
            </a:fld>
            <a:endParaRPr lang="en-US"/>
          </a:p>
        </p:txBody>
      </p:sp>
      <p:sp>
        <p:nvSpPr>
          <p:cNvPr id="8" name="Footer Placeholder 5"/>
          <p:cNvSpPr>
            <a:spLocks noGrp="1"/>
          </p:cNvSpPr>
          <p:nvPr>
            <p:ph type="ftr" sz="quarter" idx="16"/>
          </p:nvPr>
        </p:nvSpPr>
        <p:spPr/>
        <p:txBody>
          <a:bodyPr/>
          <a:lstStyle>
            <a:lvl1pPr>
              <a:defRPr/>
            </a:lvl1pPr>
          </a:lstStyle>
          <a:p>
            <a:pPr>
              <a:defRPr/>
            </a:pPr>
            <a:endParaRPr lang="en-US"/>
          </a:p>
        </p:txBody>
      </p:sp>
      <p:sp>
        <p:nvSpPr>
          <p:cNvPr id="9" name="Slide Number Placeholder 6"/>
          <p:cNvSpPr>
            <a:spLocks noGrp="1"/>
          </p:cNvSpPr>
          <p:nvPr>
            <p:ph type="sldNum" sz="quarter" idx="17"/>
          </p:nvPr>
        </p:nvSpPr>
        <p:spPr/>
        <p:txBody>
          <a:bodyPr/>
          <a:lstStyle>
            <a:lvl1pPr>
              <a:defRPr/>
            </a:lvl1pPr>
          </a:lstStyle>
          <a:p>
            <a:fld id="{2C3E92E7-5F71-48EF-B9A7-7D646EA2EECE}" type="slidenum">
              <a:rPr lang="en-US" altLang="en-US"/>
              <a:pPr/>
              <a:t>‹#›</a:t>
            </a:fld>
            <a:endParaRPr lang="en-US" altLang="en-US"/>
          </a:p>
        </p:txBody>
      </p:sp>
    </p:spTree>
    <p:extLst>
      <p:ext uri="{BB962C8B-B14F-4D97-AF65-F5344CB8AC3E}">
        <p14:creationId xmlns:p14="http://schemas.microsoft.com/office/powerpoint/2010/main" val="3407725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7" name="Picture 9"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Date Placeholder 4"/>
          <p:cNvSpPr>
            <a:spLocks noGrp="1"/>
          </p:cNvSpPr>
          <p:nvPr>
            <p:ph type="dt" sz="half" idx="16"/>
          </p:nvPr>
        </p:nvSpPr>
        <p:spPr/>
        <p:txBody>
          <a:bodyPr/>
          <a:lstStyle>
            <a:lvl1pPr>
              <a:defRPr/>
            </a:lvl1pPr>
          </a:lstStyle>
          <a:p>
            <a:pPr>
              <a:defRPr/>
            </a:pPr>
            <a:fld id="{E228EFB1-89E3-4517-A18C-02DD58AA2D7B}" type="datetime1">
              <a:rPr lang="en-US"/>
              <a:pPr>
                <a:defRPr/>
              </a:pPr>
              <a:t>10/16/2019</a:t>
            </a:fld>
            <a:endParaRPr lang="en-US"/>
          </a:p>
        </p:txBody>
      </p:sp>
      <p:sp>
        <p:nvSpPr>
          <p:cNvPr id="9" name="Footer Placeholder 5"/>
          <p:cNvSpPr>
            <a:spLocks noGrp="1"/>
          </p:cNvSpPr>
          <p:nvPr>
            <p:ph type="ftr" sz="quarter" idx="17"/>
          </p:nvPr>
        </p:nvSpPr>
        <p:spPr/>
        <p:txBody>
          <a:bodyPr/>
          <a:lstStyle>
            <a:lvl1pPr>
              <a:defRPr/>
            </a:lvl1pPr>
          </a:lstStyle>
          <a:p>
            <a:pPr>
              <a:defRPr/>
            </a:pPr>
            <a:endParaRPr lang="en-US"/>
          </a:p>
        </p:txBody>
      </p:sp>
      <p:sp>
        <p:nvSpPr>
          <p:cNvPr id="10" name="Slide Number Placeholder 6"/>
          <p:cNvSpPr>
            <a:spLocks noGrp="1"/>
          </p:cNvSpPr>
          <p:nvPr>
            <p:ph type="sldNum" sz="quarter" idx="18"/>
          </p:nvPr>
        </p:nvSpPr>
        <p:spPr/>
        <p:txBody>
          <a:bodyPr/>
          <a:lstStyle>
            <a:lvl1pPr>
              <a:defRPr/>
            </a:lvl1pPr>
          </a:lstStyle>
          <a:p>
            <a:fld id="{742D7D0C-8D30-4A66-A10F-512DACA83C15}" type="slidenum">
              <a:rPr lang="en-US" altLang="en-US"/>
              <a:pPr/>
              <a:t>‹#›</a:t>
            </a:fld>
            <a:endParaRPr lang="en-US" altLang="en-US"/>
          </a:p>
        </p:txBody>
      </p:sp>
    </p:spTree>
    <p:extLst>
      <p:ext uri="{BB962C8B-B14F-4D97-AF65-F5344CB8AC3E}">
        <p14:creationId xmlns:p14="http://schemas.microsoft.com/office/powerpoint/2010/main" val="364403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9" descr="Overlay-ContentSlid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87325"/>
            <a:ext cx="8828087"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a:p>
        </p:txBody>
      </p:sp>
      <p:sp>
        <p:nvSpPr>
          <p:cNvPr id="4" name="Date Placeholder 2"/>
          <p:cNvSpPr>
            <a:spLocks noGrp="1"/>
          </p:cNvSpPr>
          <p:nvPr>
            <p:ph type="dt" sz="half" idx="10"/>
          </p:nvPr>
        </p:nvSpPr>
        <p:spPr/>
        <p:txBody>
          <a:bodyPr/>
          <a:lstStyle>
            <a:lvl1pPr>
              <a:defRPr/>
            </a:lvl1pPr>
          </a:lstStyle>
          <a:p>
            <a:pPr>
              <a:defRPr/>
            </a:pPr>
            <a:fld id="{0C71B9FD-5F84-40EE-BE92-5187585C0991}" type="datetime1">
              <a:rPr lang="en-US"/>
              <a:pPr>
                <a:defRPr/>
              </a:pPr>
              <a:t>10/16/2019</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fld id="{FF91F6D4-B72F-4031-BB13-DF465A8C7873}" type="slidenum">
              <a:rPr lang="en-US" altLang="en-US"/>
              <a:pPr/>
              <a:t>‹#›</a:t>
            </a:fld>
            <a:endParaRPr lang="en-US" altLang="en-US"/>
          </a:p>
        </p:txBody>
      </p:sp>
    </p:spTree>
    <p:extLst>
      <p:ext uri="{BB962C8B-B14F-4D97-AF65-F5344CB8AC3E}">
        <p14:creationId xmlns:p14="http://schemas.microsoft.com/office/powerpoint/2010/main" val="3153029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ound Diagonal Corner Rectangle 7"/>
          <p:cNvSpPr/>
          <p:nvPr/>
        </p:nvSpPr>
        <p:spPr>
          <a:xfrm>
            <a:off x="190500" y="190500"/>
            <a:ext cx="8764588" cy="6478588"/>
          </a:xfrm>
          <a:prstGeom prst="round2DiagRect">
            <a:avLst>
              <a:gd name="adj1" fmla="val 9416"/>
              <a:gd name="adj2" fmla="val 0"/>
            </a:avLst>
          </a:prstGeom>
          <a:gradFill>
            <a:gsLst>
              <a:gs pos="13000">
                <a:srgbClr val="B27A00"/>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p>
        </p:txBody>
      </p:sp>
      <p:sp>
        <p:nvSpPr>
          <p:cNvPr id="1027" name="Title Placeholder 1"/>
          <p:cNvSpPr>
            <a:spLocks noGrp="1"/>
          </p:cNvSpPr>
          <p:nvPr>
            <p:ph type="title"/>
          </p:nvPr>
        </p:nvSpPr>
        <p:spPr bwMode="auto">
          <a:xfrm>
            <a:off x="779463" y="381000"/>
            <a:ext cx="7583487"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779463" y="1828800"/>
            <a:ext cx="7583487" cy="420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381000" y="6288088"/>
            <a:ext cx="1887538"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bg2"/>
                </a:solidFill>
                <a:latin typeface="+mn-lt"/>
                <a:ea typeface="+mn-ea"/>
                <a:cs typeface="+mn-cs"/>
              </a:defRPr>
            </a:lvl1pPr>
          </a:lstStyle>
          <a:p>
            <a:pPr>
              <a:defRPr/>
            </a:pPr>
            <a:fld id="{B9BB3EB8-314F-4CE3-939A-F78A6BE43B76}" type="datetime1">
              <a:rPr lang="en-US"/>
              <a:pPr>
                <a:defRPr/>
              </a:pPr>
              <a:t>10/16/2019</a:t>
            </a:fld>
            <a:endParaRPr lang="en-US"/>
          </a:p>
        </p:txBody>
      </p:sp>
      <p:sp>
        <p:nvSpPr>
          <p:cNvPr id="5" name="Footer Placeholder 4"/>
          <p:cNvSpPr>
            <a:spLocks noGrp="1"/>
          </p:cNvSpPr>
          <p:nvPr>
            <p:ph type="ftr" sz="quarter" idx="3"/>
          </p:nvPr>
        </p:nvSpPr>
        <p:spPr>
          <a:xfrm>
            <a:off x="3305175" y="6288088"/>
            <a:ext cx="523875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bg2"/>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8404225" y="219075"/>
            <a:ext cx="49371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chemeClr val="tx2"/>
                </a:solidFill>
                <a:latin typeface="Trebuchet MS" pitchFamily="34" charset="0"/>
              </a:defRPr>
            </a:lvl1pPr>
          </a:lstStyle>
          <a:p>
            <a:fld id="{12B113F0-A774-4A14-AA2C-3A403885806F}" type="slidenum">
              <a:rPr lang="en-US" altLang="en-US"/>
              <a:pPr/>
              <a:t>‹#›</a:t>
            </a:fld>
            <a:endParaRPr lang="en-US" altLang="en-US"/>
          </a:p>
        </p:txBody>
      </p:sp>
      <p:pic>
        <p:nvPicPr>
          <p:cNvPr id="1032" name="Picture 8" descr="FIULogo_H_CMYK_fx.pn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6103938" y="5959475"/>
            <a:ext cx="2430462"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82" r:id="rId1"/>
    <p:sldLayoutId id="2147484683" r:id="rId2"/>
    <p:sldLayoutId id="2147484684" r:id="rId3"/>
    <p:sldLayoutId id="2147484685" r:id="rId4"/>
    <p:sldLayoutId id="2147484686" r:id="rId5"/>
    <p:sldLayoutId id="2147484687" r:id="rId6"/>
    <p:sldLayoutId id="2147484688" r:id="rId7"/>
    <p:sldLayoutId id="2147484689" r:id="rId8"/>
    <p:sldLayoutId id="2147484690" r:id="rId9"/>
    <p:sldLayoutId id="2147484691" r:id="rId10"/>
    <p:sldLayoutId id="2147484692" r:id="rId11"/>
    <p:sldLayoutId id="2147484693" r:id="rId12"/>
    <p:sldLayoutId id="2147484694" r:id="rId13"/>
    <p:sldLayoutId id="2147484695" r:id="rId14"/>
    <p:sldLayoutId id="2147484696" r:id="rId15"/>
    <p:sldLayoutId id="2147484697" r:id="rId16"/>
  </p:sldLayoutIdLst>
  <p:txStyles>
    <p:titleStyle>
      <a:lvl1pPr algn="l" rtl="0" eaLnBrk="0" fontAlgn="base" hangingPunct="0">
        <a:spcBef>
          <a:spcPct val="0"/>
        </a:spcBef>
        <a:spcAft>
          <a:spcPct val="0"/>
        </a:spcAft>
        <a:defRPr sz="3800" kern="1200">
          <a:solidFill>
            <a:srgbClr val="001D4D"/>
          </a:solidFill>
          <a:latin typeface="+mj-lt"/>
          <a:ea typeface="ＭＳ Ｐゴシック" pitchFamily="-111" charset="-128"/>
          <a:cs typeface="ＭＳ Ｐゴシック" pitchFamily="-111" charset="-128"/>
        </a:defRPr>
      </a:lvl1pPr>
      <a:lvl2pPr algn="l" rtl="0" eaLnBrk="0" fontAlgn="base" hangingPunct="0">
        <a:spcBef>
          <a:spcPct val="0"/>
        </a:spcBef>
        <a:spcAft>
          <a:spcPct val="0"/>
        </a:spcAft>
        <a:defRPr sz="3800">
          <a:solidFill>
            <a:srgbClr val="001D4D"/>
          </a:solidFill>
          <a:latin typeface="Trebuchet MS" pitchFamily="-111" charset="0"/>
          <a:ea typeface="ＭＳ Ｐゴシック" pitchFamily="-111" charset="-128"/>
          <a:cs typeface="ＭＳ Ｐゴシック" pitchFamily="-111" charset="-128"/>
        </a:defRPr>
      </a:lvl2pPr>
      <a:lvl3pPr algn="l" rtl="0" eaLnBrk="0" fontAlgn="base" hangingPunct="0">
        <a:spcBef>
          <a:spcPct val="0"/>
        </a:spcBef>
        <a:spcAft>
          <a:spcPct val="0"/>
        </a:spcAft>
        <a:defRPr sz="3800">
          <a:solidFill>
            <a:srgbClr val="001D4D"/>
          </a:solidFill>
          <a:latin typeface="Trebuchet MS" pitchFamily="-111" charset="0"/>
          <a:ea typeface="ＭＳ Ｐゴシック" pitchFamily="-111" charset="-128"/>
          <a:cs typeface="ＭＳ Ｐゴシック" pitchFamily="-111" charset="-128"/>
        </a:defRPr>
      </a:lvl3pPr>
      <a:lvl4pPr algn="l" rtl="0" eaLnBrk="0" fontAlgn="base" hangingPunct="0">
        <a:spcBef>
          <a:spcPct val="0"/>
        </a:spcBef>
        <a:spcAft>
          <a:spcPct val="0"/>
        </a:spcAft>
        <a:defRPr sz="3800">
          <a:solidFill>
            <a:srgbClr val="001D4D"/>
          </a:solidFill>
          <a:latin typeface="Trebuchet MS" pitchFamily="-111" charset="0"/>
          <a:ea typeface="ＭＳ Ｐゴシック" pitchFamily="-111" charset="-128"/>
          <a:cs typeface="ＭＳ Ｐゴシック" pitchFamily="-111" charset="-128"/>
        </a:defRPr>
      </a:lvl4pPr>
      <a:lvl5pPr algn="l" rtl="0" eaLnBrk="0" fontAlgn="base" hangingPunct="0">
        <a:spcBef>
          <a:spcPct val="0"/>
        </a:spcBef>
        <a:spcAft>
          <a:spcPct val="0"/>
        </a:spcAft>
        <a:defRPr sz="3800">
          <a:solidFill>
            <a:srgbClr val="001D4D"/>
          </a:solidFill>
          <a:latin typeface="Trebuchet MS" pitchFamily="-111" charset="0"/>
          <a:ea typeface="ＭＳ Ｐゴシック" pitchFamily="-111" charset="-128"/>
          <a:cs typeface="ＭＳ Ｐゴシック" pitchFamily="-111" charset="-128"/>
        </a:defRPr>
      </a:lvl5pPr>
      <a:lvl6pPr marL="457200" algn="l" rtl="0" eaLnBrk="1" fontAlgn="base" hangingPunct="1">
        <a:spcBef>
          <a:spcPct val="0"/>
        </a:spcBef>
        <a:spcAft>
          <a:spcPct val="0"/>
        </a:spcAft>
        <a:defRPr sz="3800">
          <a:solidFill>
            <a:srgbClr val="001D4D"/>
          </a:solidFill>
          <a:latin typeface="Trebuchet MS" pitchFamily="-111" charset="0"/>
          <a:ea typeface="ＭＳ Ｐゴシック" pitchFamily="-111" charset="-128"/>
          <a:cs typeface="ＭＳ Ｐゴシック" pitchFamily="-111" charset="-128"/>
        </a:defRPr>
      </a:lvl6pPr>
      <a:lvl7pPr marL="914400" algn="l" rtl="0" eaLnBrk="1" fontAlgn="base" hangingPunct="1">
        <a:spcBef>
          <a:spcPct val="0"/>
        </a:spcBef>
        <a:spcAft>
          <a:spcPct val="0"/>
        </a:spcAft>
        <a:defRPr sz="3800">
          <a:solidFill>
            <a:srgbClr val="001D4D"/>
          </a:solidFill>
          <a:latin typeface="Trebuchet MS" pitchFamily="-111" charset="0"/>
          <a:ea typeface="ＭＳ Ｐゴシック" pitchFamily="-111" charset="-128"/>
          <a:cs typeface="ＭＳ Ｐゴシック" pitchFamily="-111" charset="-128"/>
        </a:defRPr>
      </a:lvl7pPr>
      <a:lvl8pPr marL="1371600" algn="l" rtl="0" eaLnBrk="1" fontAlgn="base" hangingPunct="1">
        <a:spcBef>
          <a:spcPct val="0"/>
        </a:spcBef>
        <a:spcAft>
          <a:spcPct val="0"/>
        </a:spcAft>
        <a:defRPr sz="3800">
          <a:solidFill>
            <a:srgbClr val="001D4D"/>
          </a:solidFill>
          <a:latin typeface="Trebuchet MS" pitchFamily="-111" charset="0"/>
          <a:ea typeface="ＭＳ Ｐゴシック" pitchFamily="-111" charset="-128"/>
          <a:cs typeface="ＭＳ Ｐゴシック" pitchFamily="-111" charset="-128"/>
        </a:defRPr>
      </a:lvl8pPr>
      <a:lvl9pPr marL="1828800" algn="l" rtl="0" eaLnBrk="1" fontAlgn="base" hangingPunct="1">
        <a:spcBef>
          <a:spcPct val="0"/>
        </a:spcBef>
        <a:spcAft>
          <a:spcPct val="0"/>
        </a:spcAft>
        <a:defRPr sz="3800">
          <a:solidFill>
            <a:srgbClr val="001D4D"/>
          </a:solidFill>
          <a:latin typeface="Trebuchet MS" pitchFamily="-111" charset="0"/>
          <a:ea typeface="ＭＳ Ｐゴシック" pitchFamily="-111" charset="-128"/>
          <a:cs typeface="ＭＳ Ｐゴシック" pitchFamily="-111" charset="-128"/>
        </a:defRPr>
      </a:lvl9pPr>
    </p:titleStyle>
    <p:bodyStyle>
      <a:lvl1pPr marL="282575" indent="-282575" algn="l" rtl="0" eaLnBrk="0" fontAlgn="base" hangingPunct="0">
        <a:spcBef>
          <a:spcPts val="2000"/>
        </a:spcBef>
        <a:spcAft>
          <a:spcPct val="0"/>
        </a:spcAft>
        <a:buFont typeface="Wingdings 2" pitchFamily="18" charset="2"/>
        <a:buChar char=""/>
        <a:defRPr sz="2200" kern="1200">
          <a:solidFill>
            <a:srgbClr val="001D4D"/>
          </a:solidFill>
          <a:latin typeface="+mn-lt"/>
          <a:ea typeface="ＭＳ Ｐゴシック" pitchFamily="-111" charset="-128"/>
          <a:cs typeface="ＭＳ Ｐゴシック" pitchFamily="-111" charset="-128"/>
        </a:defRPr>
      </a:lvl1pPr>
      <a:lvl2pPr marL="577850" indent="-295275" algn="l" rtl="0" eaLnBrk="0" fontAlgn="base" hangingPunct="0">
        <a:spcBef>
          <a:spcPts val="600"/>
        </a:spcBef>
        <a:spcAft>
          <a:spcPct val="0"/>
        </a:spcAft>
        <a:buFont typeface="Wingdings 2" pitchFamily="18" charset="2"/>
        <a:buChar char=""/>
        <a:defRPr sz="2000" kern="1200">
          <a:solidFill>
            <a:srgbClr val="001D4D"/>
          </a:solidFill>
          <a:latin typeface="+mn-lt"/>
          <a:ea typeface="ＭＳ Ｐゴシック" pitchFamily="-111" charset="-128"/>
          <a:cs typeface="+mn-cs"/>
        </a:defRPr>
      </a:lvl2pPr>
      <a:lvl3pPr marL="860425" indent="-282575" algn="l" rtl="0" eaLnBrk="0" fontAlgn="base" hangingPunct="0">
        <a:spcBef>
          <a:spcPts val="600"/>
        </a:spcBef>
        <a:spcAft>
          <a:spcPct val="0"/>
        </a:spcAft>
        <a:buFont typeface="Wingdings 2" pitchFamily="18" charset="2"/>
        <a:buChar char=""/>
        <a:defRPr kern="1200">
          <a:solidFill>
            <a:srgbClr val="001D4D"/>
          </a:solidFill>
          <a:latin typeface="+mn-lt"/>
          <a:ea typeface="ＭＳ Ｐゴシック" pitchFamily="-111" charset="-128"/>
          <a:cs typeface="+mn-cs"/>
        </a:defRPr>
      </a:lvl3pPr>
      <a:lvl4pPr marL="1143000" indent="-282575" algn="l" rtl="0" eaLnBrk="0" fontAlgn="base" hangingPunct="0">
        <a:spcBef>
          <a:spcPts val="600"/>
        </a:spcBef>
        <a:spcAft>
          <a:spcPct val="0"/>
        </a:spcAft>
        <a:buFont typeface="Wingdings 2" pitchFamily="18" charset="2"/>
        <a:buChar char=""/>
        <a:defRPr kern="1200">
          <a:solidFill>
            <a:srgbClr val="001D4D"/>
          </a:solidFill>
          <a:latin typeface="+mn-lt"/>
          <a:ea typeface="ＭＳ Ｐゴシック" pitchFamily="-111" charset="-128"/>
          <a:cs typeface="+mn-cs"/>
        </a:defRPr>
      </a:lvl4pPr>
      <a:lvl5pPr marL="1425575" indent="-282575" algn="l" rtl="0" eaLnBrk="0" fontAlgn="base" hangingPunct="0">
        <a:spcBef>
          <a:spcPts val="600"/>
        </a:spcBef>
        <a:spcAft>
          <a:spcPct val="0"/>
        </a:spcAft>
        <a:buFont typeface="Wingdings 2" pitchFamily="18" charset="2"/>
        <a:buChar char=""/>
        <a:defRPr kern="1200">
          <a:solidFill>
            <a:srgbClr val="001D4D"/>
          </a:solidFill>
          <a:latin typeface="+mn-lt"/>
          <a:ea typeface="ＭＳ Ｐゴシック" pitchFamily="-111"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is.fiu.edu/wp-content/uploads/2019/10/6_plan_BA-in-IT-double-since_082010_upd.pdf" TargetMode="External"/><Relationship Id="rId7" Type="http://schemas.openxmlformats.org/officeDocument/2006/relationships/hyperlink" Target="https://www.cis.fiu.edu/wp-content/uploads/2019/10/4_plan_BS-in-IT_Software_since_012020.pdf" TargetMode="External"/><Relationship Id="rId2" Type="http://schemas.openxmlformats.org/officeDocument/2006/relationships/hyperlink" Target="https://www.cis.fiu.edu/wp-content/uploads/2019/10/5_plan_BS-in-IT-single-since_082010.pdf" TargetMode="External"/><Relationship Id="rId1" Type="http://schemas.openxmlformats.org/officeDocument/2006/relationships/slideLayout" Target="../slideLayouts/slideLayout2.xml"/><Relationship Id="rId6" Type="http://schemas.openxmlformats.org/officeDocument/2006/relationships/hyperlink" Target="https://www.cis.fiu.edu/wp-content/uploads/2019/10/1_plan_BS-in-CS_SDD_since_012020.pdf" TargetMode="External"/><Relationship Id="rId5" Type="http://schemas.openxmlformats.org/officeDocument/2006/relationships/hyperlink" Target="https://www.cis.fiu.edu/wp-content/uploads/2019/10/1_plan_BS-in-CS_since_012020-1.pdf" TargetMode="External"/><Relationship Id="rId4" Type="http://schemas.openxmlformats.org/officeDocument/2006/relationships/hyperlink" Target="https://www.cis.fiu.edu/wp-content/uploads/2019/10/3_plan_BA-in-CS_since_012020.pdf"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4.cis.fiu.edu/courses/Syllabi/CDA_3103.pdf" TargetMode="External"/><Relationship Id="rId2" Type="http://schemas.openxmlformats.org/officeDocument/2006/relationships/hyperlink" Target="http://www4.cis.fiu.edu/courses/Syllabi/CDA_3102.pdf" TargetMode="External"/><Relationship Id="rId1" Type="http://schemas.openxmlformats.org/officeDocument/2006/relationships/slideLayout" Target="../slideLayouts/slideLayout2.xml"/><Relationship Id="rId4" Type="http://schemas.openxmlformats.org/officeDocument/2006/relationships/hyperlink" Target="http://www4.cis.fiu.edu/courses/Syllabi/CDA_4101.pd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users.cs.fiu.edu/~prabakar/ugc/2019-20/Sample-Change-of-Term-Form.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4.cis.fiu.edu/courses/Syllabi/CDA_4101.pdf" TargetMode="External"/><Relationship Id="rId2" Type="http://schemas.openxmlformats.org/officeDocument/2006/relationships/hyperlink" Target="http://www4.cis.fiu.edu/courses/Syllabi/CDA_3103.pdf" TargetMode="External"/><Relationship Id="rId1" Type="http://schemas.openxmlformats.org/officeDocument/2006/relationships/slideLayout" Target="../slideLayouts/slideLayout2.xml"/><Relationship Id="rId4" Type="http://schemas.openxmlformats.org/officeDocument/2006/relationships/hyperlink" Target="http://www4.cis.fiu.edu/courses/Syllabi/CDA_3102.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F23AD-FD72-4D78-AA98-08C800255BC4}"/>
              </a:ext>
            </a:extLst>
          </p:cNvPr>
          <p:cNvSpPr>
            <a:spLocks noGrp="1"/>
          </p:cNvSpPr>
          <p:nvPr>
            <p:ph type="ctrTitle"/>
          </p:nvPr>
        </p:nvSpPr>
        <p:spPr/>
        <p:txBody>
          <a:bodyPr/>
          <a:lstStyle/>
          <a:p>
            <a:pPr algn="ctr"/>
            <a:r>
              <a:rPr lang="en-US" dirty="0"/>
              <a:t>Welcome to the School of Computing and Information Sciences</a:t>
            </a:r>
            <a:br>
              <a:rPr lang="en-US" dirty="0"/>
            </a:br>
            <a:r>
              <a:rPr lang="en-US" dirty="0"/>
              <a:t>MEGA DAY!</a:t>
            </a:r>
          </a:p>
        </p:txBody>
      </p:sp>
      <p:pic>
        <p:nvPicPr>
          <p:cNvPr id="5" name="Picture 4">
            <a:extLst>
              <a:ext uri="{FF2B5EF4-FFF2-40B4-BE49-F238E27FC236}">
                <a16:creationId xmlns:a16="http://schemas.microsoft.com/office/drawing/2014/main" id="{5226B413-61F6-4447-BF1E-6B6A55D3BC6D}"/>
              </a:ext>
            </a:extLst>
          </p:cNvPr>
          <p:cNvPicPr>
            <a:picLocks noChangeAspect="1"/>
          </p:cNvPicPr>
          <p:nvPr/>
        </p:nvPicPr>
        <p:blipFill>
          <a:blip r:embed="rId2"/>
          <a:stretch>
            <a:fillRect/>
          </a:stretch>
        </p:blipFill>
        <p:spPr>
          <a:xfrm>
            <a:off x="228600" y="3236976"/>
            <a:ext cx="3429000" cy="3429000"/>
          </a:xfrm>
          <a:prstGeom prst="ellipse">
            <a:avLst/>
          </a:prstGeom>
          <a:ln>
            <a:noFill/>
          </a:ln>
          <a:effectLst>
            <a:softEdge rad="112500"/>
          </a:effectLst>
        </p:spPr>
      </p:pic>
    </p:spTree>
    <p:extLst>
      <p:ext uri="{BB962C8B-B14F-4D97-AF65-F5344CB8AC3E}">
        <p14:creationId xmlns:p14="http://schemas.microsoft.com/office/powerpoint/2010/main" val="1411558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Impact on programs</a:t>
            </a:r>
          </a:p>
        </p:txBody>
      </p:sp>
      <p:sp>
        <p:nvSpPr>
          <p:cNvPr id="3" name="Content Placeholder 2"/>
          <p:cNvSpPr>
            <a:spLocks noGrp="1"/>
          </p:cNvSpPr>
          <p:nvPr>
            <p:ph idx="1"/>
          </p:nvPr>
        </p:nvSpPr>
        <p:spPr/>
        <p:txBody>
          <a:bodyPr/>
          <a:lstStyle/>
          <a:p>
            <a:pPr marL="282575" lvl="1" indent="-282575">
              <a:spcBef>
                <a:spcPts val="2000"/>
              </a:spcBef>
            </a:pPr>
            <a:r>
              <a:rPr lang="en-US" sz="2200" dirty="0"/>
              <a:t>Programs not affected by this redesign: </a:t>
            </a:r>
            <a:endParaRPr lang="en-US" u="sng" dirty="0">
              <a:solidFill>
                <a:schemeClr val="tx2">
                  <a:lumMod val="50000"/>
                </a:schemeClr>
              </a:solidFill>
            </a:endParaRPr>
          </a:p>
          <a:p>
            <a:pPr lvl="2">
              <a:buFont typeface="Wingdings" panose="05000000000000000000" pitchFamily="2" charset="2"/>
              <a:buChar char="Ø"/>
            </a:pPr>
            <a:r>
              <a:rPr lang="en-US" u="sng" dirty="0">
                <a:solidFill>
                  <a:schemeClr val="tx2">
                    <a:lumMod val="60000"/>
                    <a:lumOff val="40000"/>
                  </a:schemeClr>
                </a:solidFill>
                <a:hlinkClick r:id="rId2">
                  <a:extLst>
                    <a:ext uri="{A12FA001-AC4F-418D-AE19-62706E023703}">
                      <ahyp:hlinkClr xmlns:ahyp="http://schemas.microsoft.com/office/drawing/2018/hyperlinkcolor" val="tx"/>
                    </a:ext>
                  </a:extLst>
                </a:hlinkClick>
              </a:rPr>
              <a:t>B.S. in Information Technology</a:t>
            </a:r>
            <a:endParaRPr lang="en-US" u="sng" dirty="0">
              <a:solidFill>
                <a:schemeClr val="tx2">
                  <a:lumMod val="60000"/>
                  <a:lumOff val="40000"/>
                </a:schemeClr>
              </a:solidFill>
            </a:endParaRPr>
          </a:p>
          <a:p>
            <a:pPr lvl="2">
              <a:buFont typeface="Wingdings" panose="05000000000000000000" pitchFamily="2" charset="2"/>
              <a:buChar char="Ø"/>
            </a:pPr>
            <a:r>
              <a:rPr lang="en-US" u="sng" dirty="0">
                <a:solidFill>
                  <a:schemeClr val="tx2">
                    <a:lumMod val="60000"/>
                    <a:lumOff val="40000"/>
                  </a:schemeClr>
                </a:solidFill>
                <a:hlinkClick r:id="rId3">
                  <a:extLst>
                    <a:ext uri="{A12FA001-AC4F-418D-AE19-62706E023703}">
                      <ahyp:hlinkClr xmlns:ahyp="http://schemas.microsoft.com/office/drawing/2018/hyperlinkcolor" val="tx"/>
                    </a:ext>
                  </a:extLst>
                </a:hlinkClick>
              </a:rPr>
              <a:t>B.A. in Information Technology</a:t>
            </a:r>
            <a:endParaRPr lang="en-US" u="sng" dirty="0">
              <a:solidFill>
                <a:schemeClr val="tx2">
                  <a:lumMod val="60000"/>
                  <a:lumOff val="40000"/>
                </a:schemeClr>
              </a:solidFill>
            </a:endParaRPr>
          </a:p>
          <a:p>
            <a:pPr marL="282575" lvl="1" indent="-282575">
              <a:spcBef>
                <a:spcPts val="2000"/>
              </a:spcBef>
            </a:pPr>
            <a:r>
              <a:rPr lang="en-US" sz="2200" dirty="0"/>
              <a:t>Programs relevant to this redesign:</a:t>
            </a:r>
          </a:p>
          <a:p>
            <a:pPr lvl="2">
              <a:buFont typeface="Wingdings" panose="05000000000000000000" pitchFamily="2" charset="2"/>
              <a:buChar char="Ø"/>
            </a:pPr>
            <a:r>
              <a:rPr lang="en-US" u="sng" dirty="0">
                <a:solidFill>
                  <a:schemeClr val="tx2">
                    <a:lumMod val="60000"/>
                    <a:lumOff val="40000"/>
                  </a:schemeClr>
                </a:solidFill>
                <a:hlinkClick r:id="rId4">
                  <a:extLst>
                    <a:ext uri="{A12FA001-AC4F-418D-AE19-62706E023703}">
                      <ahyp:hlinkClr xmlns:ahyp="http://schemas.microsoft.com/office/drawing/2018/hyperlinkcolor" val="tx"/>
                    </a:ext>
                  </a:extLst>
                </a:hlinkClick>
              </a:rPr>
              <a:t>B.A. in Computer Science</a:t>
            </a:r>
            <a:endParaRPr lang="en-US" u="sng" dirty="0">
              <a:solidFill>
                <a:schemeClr val="tx2">
                  <a:lumMod val="60000"/>
                  <a:lumOff val="40000"/>
                </a:schemeClr>
              </a:solidFill>
            </a:endParaRPr>
          </a:p>
          <a:p>
            <a:pPr lvl="2">
              <a:buFont typeface="Wingdings" panose="05000000000000000000" pitchFamily="2" charset="2"/>
              <a:buChar char="Ø"/>
            </a:pPr>
            <a:r>
              <a:rPr lang="en-US" u="sng" dirty="0">
                <a:solidFill>
                  <a:schemeClr val="tx2">
                    <a:lumMod val="60000"/>
                    <a:lumOff val="40000"/>
                  </a:schemeClr>
                </a:solidFill>
                <a:hlinkClick r:id="rId5">
                  <a:extLst>
                    <a:ext uri="{A12FA001-AC4F-418D-AE19-62706E023703}">
                      <ahyp:hlinkClr xmlns:ahyp="http://schemas.microsoft.com/office/drawing/2018/hyperlinkcolor" val="tx"/>
                    </a:ext>
                  </a:extLst>
                </a:hlinkClick>
              </a:rPr>
              <a:t>B.S. in Computer Science</a:t>
            </a:r>
            <a:endParaRPr lang="en-US" u="sng" dirty="0">
              <a:solidFill>
                <a:schemeClr val="tx2">
                  <a:lumMod val="60000"/>
                  <a:lumOff val="40000"/>
                </a:schemeClr>
              </a:solidFill>
            </a:endParaRPr>
          </a:p>
          <a:p>
            <a:pPr lvl="2">
              <a:buFont typeface="Wingdings" panose="05000000000000000000" pitchFamily="2" charset="2"/>
              <a:buChar char="Ø"/>
            </a:pPr>
            <a:r>
              <a:rPr lang="en-US" u="sng" dirty="0">
                <a:solidFill>
                  <a:schemeClr val="tx2">
                    <a:lumMod val="60000"/>
                    <a:lumOff val="40000"/>
                  </a:schemeClr>
                </a:solidFill>
                <a:hlinkClick r:id="rId6">
                  <a:extLst>
                    <a:ext uri="{A12FA001-AC4F-418D-AE19-62706E023703}">
                      <ahyp:hlinkClr xmlns:ahyp="http://schemas.microsoft.com/office/drawing/2018/hyperlinkcolor" val="tx"/>
                    </a:ext>
                  </a:extLst>
                </a:hlinkClick>
              </a:rPr>
              <a:t>B.S. in Computer Science (Software Design and Development Track)</a:t>
            </a:r>
            <a:endParaRPr lang="en-US" u="sng" dirty="0">
              <a:solidFill>
                <a:schemeClr val="tx2">
                  <a:lumMod val="60000"/>
                  <a:lumOff val="40000"/>
                </a:schemeClr>
              </a:solidFill>
            </a:endParaRPr>
          </a:p>
          <a:p>
            <a:pPr lvl="2">
              <a:buFont typeface="Wingdings" panose="05000000000000000000" pitchFamily="2" charset="2"/>
              <a:buChar char="Ø"/>
            </a:pPr>
            <a:r>
              <a:rPr lang="en-US" u="sng" dirty="0">
                <a:solidFill>
                  <a:schemeClr val="tx2">
                    <a:lumMod val="60000"/>
                    <a:lumOff val="40000"/>
                  </a:schemeClr>
                </a:solidFill>
                <a:hlinkClick r:id="rId7">
                  <a:extLst>
                    <a:ext uri="{A12FA001-AC4F-418D-AE19-62706E023703}">
                      <ahyp:hlinkClr xmlns:ahyp="http://schemas.microsoft.com/office/drawing/2018/hyperlinkcolor" val="tx"/>
                    </a:ext>
                  </a:extLst>
                </a:hlinkClick>
              </a:rPr>
              <a:t>B.S. in Information Technology (Software Track)</a:t>
            </a:r>
            <a:endParaRPr lang="en-US" dirty="0">
              <a:solidFill>
                <a:schemeClr val="tx2">
                  <a:lumMod val="60000"/>
                  <a:lumOff val="40000"/>
                </a:schemeClr>
              </a:solidFill>
            </a:endParaRPr>
          </a:p>
          <a:p>
            <a:endParaRPr lang="en-US" dirty="0"/>
          </a:p>
        </p:txBody>
      </p:sp>
    </p:spTree>
    <p:extLst>
      <p:ext uri="{BB962C8B-B14F-4D97-AF65-F5344CB8AC3E}">
        <p14:creationId xmlns:p14="http://schemas.microsoft.com/office/powerpoint/2010/main" val="1643193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CDA Courses</a:t>
            </a:r>
          </a:p>
        </p:txBody>
      </p:sp>
      <p:sp>
        <p:nvSpPr>
          <p:cNvPr id="3" name="Content Placeholder 2"/>
          <p:cNvSpPr>
            <a:spLocks noGrp="1"/>
          </p:cNvSpPr>
          <p:nvPr>
            <p:ph idx="1"/>
          </p:nvPr>
        </p:nvSpPr>
        <p:spPr/>
        <p:txBody>
          <a:bodyPr/>
          <a:lstStyle/>
          <a:p>
            <a:r>
              <a:rPr lang="en-US" dirty="0"/>
              <a:t>New course </a:t>
            </a:r>
            <a:r>
              <a:rPr lang="en-US" dirty="0">
                <a:solidFill>
                  <a:schemeClr val="tx2">
                    <a:lumMod val="60000"/>
                    <a:lumOff val="40000"/>
                  </a:schemeClr>
                </a:solidFill>
                <a:hlinkClick r:id="rId2">
                  <a:extLst>
                    <a:ext uri="{A12FA001-AC4F-418D-AE19-62706E023703}">
                      <ahyp:hlinkClr xmlns:ahyp="http://schemas.microsoft.com/office/drawing/2018/hyperlinkcolor" val="tx"/>
                    </a:ext>
                  </a:extLst>
                </a:hlinkClick>
              </a:rPr>
              <a:t>CDA-3102</a:t>
            </a:r>
            <a:r>
              <a:rPr lang="en-US" dirty="0"/>
              <a:t> replaces				both </a:t>
            </a:r>
            <a:r>
              <a:rPr lang="en-US" dirty="0">
                <a:solidFill>
                  <a:schemeClr val="tx2">
                    <a:lumMod val="60000"/>
                    <a:lumOff val="40000"/>
                  </a:schemeClr>
                </a:solidFill>
                <a:hlinkClick r:id="rId3">
                  <a:extLst>
                    <a:ext uri="{A12FA001-AC4F-418D-AE19-62706E023703}">
                      <ahyp:hlinkClr xmlns:ahyp="http://schemas.microsoft.com/office/drawing/2018/hyperlinkcolor" val="tx"/>
                    </a:ext>
                  </a:extLst>
                </a:hlinkClick>
              </a:rPr>
              <a:t>CDA-3103</a:t>
            </a:r>
            <a:r>
              <a:rPr lang="en-US" dirty="0"/>
              <a:t> and </a:t>
            </a:r>
            <a:r>
              <a:rPr lang="en-US" dirty="0">
                <a:solidFill>
                  <a:schemeClr val="tx2">
                    <a:lumMod val="60000"/>
                    <a:lumOff val="40000"/>
                  </a:schemeClr>
                </a:solidFill>
                <a:hlinkClick r:id="rId4">
                  <a:extLst>
                    <a:ext uri="{A12FA001-AC4F-418D-AE19-62706E023703}">
                      <ahyp:hlinkClr xmlns:ahyp="http://schemas.microsoft.com/office/drawing/2018/hyperlinkcolor" val="tx"/>
                    </a:ext>
                  </a:extLst>
                </a:hlinkClick>
              </a:rPr>
              <a:t>CDA-4101</a:t>
            </a:r>
            <a:endParaRPr lang="en-US" dirty="0">
              <a:solidFill>
                <a:schemeClr val="tx2">
                  <a:lumMod val="60000"/>
                  <a:lumOff val="40000"/>
                </a:schemeClr>
              </a:solidFill>
            </a:endParaRPr>
          </a:p>
          <a:p>
            <a:r>
              <a:rPr lang="en-US" dirty="0"/>
              <a:t>CDA-3102 will be offered from Spring2020</a:t>
            </a:r>
          </a:p>
          <a:p>
            <a:r>
              <a:rPr lang="en-US" dirty="0"/>
              <a:t>CDA-3103 will be discontinued from Spring2020</a:t>
            </a:r>
          </a:p>
          <a:p>
            <a:r>
              <a:rPr lang="en-US" dirty="0"/>
              <a:t>CDA-4101 will be offered in Spring2020 and Summer2020</a:t>
            </a:r>
          </a:p>
          <a:p>
            <a:r>
              <a:rPr lang="en-US" dirty="0"/>
              <a:t>CDA-4101 will be discontinued from 2021</a:t>
            </a:r>
          </a:p>
          <a:p>
            <a:pPr marL="0" indent="0">
              <a:buNone/>
            </a:pPr>
            <a:endParaRPr lang="en-US" dirty="0"/>
          </a:p>
          <a:p>
            <a:endParaRPr lang="en-US" dirty="0"/>
          </a:p>
          <a:p>
            <a:endParaRPr lang="en-US" dirty="0"/>
          </a:p>
          <a:p>
            <a:pPr lvl="1">
              <a:buFont typeface="Courier New" panose="02070309020205020404" pitchFamily="49" charset="0"/>
              <a:buChar char="o"/>
            </a:pPr>
            <a:endParaRPr lang="en-US" dirty="0"/>
          </a:p>
        </p:txBody>
      </p:sp>
    </p:spTree>
    <p:extLst>
      <p:ext uri="{BB962C8B-B14F-4D97-AF65-F5344CB8AC3E}">
        <p14:creationId xmlns:p14="http://schemas.microsoft.com/office/powerpoint/2010/main" val="2693249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CDA Courses (contd.)</a:t>
            </a:r>
          </a:p>
        </p:txBody>
      </p:sp>
      <p:sp>
        <p:nvSpPr>
          <p:cNvPr id="3" name="Content Placeholder 2"/>
          <p:cNvSpPr>
            <a:spLocks noGrp="1"/>
          </p:cNvSpPr>
          <p:nvPr>
            <p:ph idx="1"/>
          </p:nvPr>
        </p:nvSpPr>
        <p:spPr/>
        <p:txBody>
          <a:bodyPr/>
          <a:lstStyle/>
          <a:p>
            <a:r>
              <a:rPr lang="en-US" dirty="0"/>
              <a:t>If you complete CDA-3103 with "C" or better grade by December 2019, </a:t>
            </a:r>
          </a:p>
          <a:p>
            <a:pPr marL="0" indent="0">
              <a:spcBef>
                <a:spcPts val="600"/>
              </a:spcBef>
              <a:buNone/>
            </a:pPr>
            <a:r>
              <a:rPr lang="en-US" dirty="0"/>
              <a:t>      you need to enroll in CDA-4101 in Spring/Summer 2020</a:t>
            </a:r>
          </a:p>
          <a:p>
            <a:r>
              <a:rPr lang="en-US" dirty="0"/>
              <a:t>After you complete both CDA-3103 and CDA-4101 (with "C" or better grade),</a:t>
            </a:r>
          </a:p>
          <a:p>
            <a:pPr marL="0" indent="0">
              <a:spcBef>
                <a:spcPts val="600"/>
              </a:spcBef>
              <a:buNone/>
            </a:pPr>
            <a:r>
              <a:rPr lang="en-US" dirty="0"/>
              <a:t>     on the revised plan, you will be waived from</a:t>
            </a:r>
          </a:p>
          <a:p>
            <a:pPr marL="0" indent="0">
              <a:spcBef>
                <a:spcPts val="600"/>
              </a:spcBef>
              <a:buNone/>
            </a:pPr>
            <a:r>
              <a:rPr lang="en-US" dirty="0"/>
              <a:t>        CDA-3102 (3 credits)</a:t>
            </a:r>
          </a:p>
          <a:p>
            <a:pPr marL="0" indent="0">
              <a:spcBef>
                <a:spcPts val="600"/>
              </a:spcBef>
              <a:buNone/>
            </a:pPr>
            <a:r>
              <a:rPr lang="en-US" dirty="0"/>
              <a:t>        </a:t>
            </a:r>
            <a:r>
              <a:rPr lang="en-US" u="sng" dirty="0"/>
              <a:t>and</a:t>
            </a:r>
            <a:r>
              <a:rPr lang="en-US" dirty="0"/>
              <a:t> one upper division elective course (3 credits).</a:t>
            </a:r>
          </a:p>
        </p:txBody>
      </p:sp>
    </p:spTree>
    <p:extLst>
      <p:ext uri="{BB962C8B-B14F-4D97-AF65-F5344CB8AC3E}">
        <p14:creationId xmlns:p14="http://schemas.microsoft.com/office/powerpoint/2010/main" val="61141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Graduation Requirement</a:t>
            </a:r>
          </a:p>
        </p:txBody>
      </p:sp>
      <p:sp>
        <p:nvSpPr>
          <p:cNvPr id="3" name="Content Placeholder 2"/>
          <p:cNvSpPr>
            <a:spLocks noGrp="1"/>
          </p:cNvSpPr>
          <p:nvPr>
            <p:ph idx="1"/>
          </p:nvPr>
        </p:nvSpPr>
        <p:spPr/>
        <p:txBody>
          <a:bodyPr/>
          <a:lstStyle/>
          <a:p>
            <a:r>
              <a:rPr lang="en-US" dirty="0"/>
              <a:t>Before following the </a:t>
            </a:r>
            <a:r>
              <a:rPr lang="en-US" sz="2000" dirty="0"/>
              <a:t>restructured curriculum:</a:t>
            </a:r>
          </a:p>
          <a:p>
            <a:pPr marL="0" indent="0">
              <a:buNone/>
            </a:pPr>
            <a:r>
              <a:rPr lang="en-US" sz="2000" dirty="0"/>
              <a:t>      you need to consult an advisor,</a:t>
            </a:r>
          </a:p>
          <a:p>
            <a:pPr marL="0" indent="0">
              <a:buNone/>
            </a:pPr>
            <a:r>
              <a:rPr lang="en-US" sz="2000" dirty="0"/>
              <a:t>      complete the student information,</a:t>
            </a:r>
          </a:p>
          <a:p>
            <a:pPr marL="0" indent="0">
              <a:buNone/>
            </a:pPr>
            <a:r>
              <a:rPr lang="en-US" sz="2000" dirty="0"/>
              <a:t>        on the change of program plan </a:t>
            </a:r>
            <a:r>
              <a:rPr lang="en-US" sz="2000" u="sng" dirty="0">
                <a:solidFill>
                  <a:schemeClr val="tx2">
                    <a:lumMod val="60000"/>
                    <a:lumOff val="40000"/>
                  </a:schemeClr>
                </a:solidFill>
                <a:hlinkClick r:id="rId2">
                  <a:extLst>
                    <a:ext uri="{A12FA001-AC4F-418D-AE19-62706E023703}">
                      <ahyp:hlinkClr xmlns:ahyp="http://schemas.microsoft.com/office/drawing/2018/hyperlinkcolor" val="tx"/>
                    </a:ext>
                  </a:extLst>
                </a:hlinkClick>
              </a:rPr>
              <a:t>form</a:t>
            </a:r>
            <a:endParaRPr lang="en-US" sz="2000" dirty="0">
              <a:solidFill>
                <a:schemeClr val="tx2">
                  <a:lumMod val="60000"/>
                  <a:lumOff val="40000"/>
                </a:schemeClr>
              </a:solidFill>
            </a:endParaRPr>
          </a:p>
          <a:p>
            <a:pPr marL="0" indent="0">
              <a:buNone/>
            </a:pPr>
            <a:r>
              <a:rPr lang="en-US" sz="2000" dirty="0"/>
              <a:t>      and sign on the form</a:t>
            </a:r>
          </a:p>
          <a:p>
            <a:pPr marL="0" indent="0">
              <a:buNone/>
            </a:pPr>
            <a:r>
              <a:rPr lang="en-US" sz="2000" dirty="0"/>
              <a:t>        for your consent to the new graduation requirements.</a:t>
            </a:r>
          </a:p>
        </p:txBody>
      </p:sp>
    </p:spTree>
    <p:extLst>
      <p:ext uri="{BB962C8B-B14F-4D97-AF65-F5344CB8AC3E}">
        <p14:creationId xmlns:p14="http://schemas.microsoft.com/office/powerpoint/2010/main" val="1669577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819400"/>
            <a:ext cx="7583487" cy="1044575"/>
          </a:xfrm>
        </p:spPr>
        <p:txBody>
          <a:bodyPr/>
          <a:lstStyle/>
          <a:p>
            <a:pPr algn="ctr"/>
            <a:r>
              <a:rPr lang="en-US" dirty="0"/>
              <a:t>Questions?</a:t>
            </a:r>
          </a:p>
        </p:txBody>
      </p:sp>
      <p:sp>
        <p:nvSpPr>
          <p:cNvPr id="3" name="Content Placeholder 2"/>
          <p:cNvSpPr>
            <a:spLocks noGrp="1"/>
          </p:cNvSpPr>
          <p:nvPr>
            <p:ph idx="1"/>
          </p:nvPr>
        </p:nvSpPr>
        <p:spPr/>
        <p:txBody>
          <a:bodyPr/>
          <a:lstStyle/>
          <a:p>
            <a:endParaRPr lang="en-US" dirty="0"/>
          </a:p>
          <a:p>
            <a:endParaRPr lang="en-US" dirty="0"/>
          </a:p>
          <a:p>
            <a:pPr marL="0" indent="0">
              <a:buNone/>
            </a:pPr>
            <a:endParaRPr lang="en-US" dirty="0"/>
          </a:p>
        </p:txBody>
      </p:sp>
    </p:spTree>
    <p:extLst>
      <p:ext uri="{BB962C8B-B14F-4D97-AF65-F5344CB8AC3E}">
        <p14:creationId xmlns:p14="http://schemas.microsoft.com/office/powerpoint/2010/main" val="1822602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75799"/>
            <a:ext cx="7583487" cy="1044575"/>
          </a:xfrm>
        </p:spPr>
        <p:txBody>
          <a:bodyPr/>
          <a:lstStyle/>
          <a:p>
            <a:pPr algn="ctr"/>
            <a:r>
              <a:rPr lang="en-US" dirty="0"/>
              <a:t>Thank you</a:t>
            </a:r>
          </a:p>
        </p:txBody>
      </p:sp>
      <p:sp>
        <p:nvSpPr>
          <p:cNvPr id="3" name="Content Placeholder 2"/>
          <p:cNvSpPr>
            <a:spLocks noGrp="1"/>
          </p:cNvSpPr>
          <p:nvPr>
            <p:ph idx="1"/>
          </p:nvPr>
        </p:nvSpPr>
        <p:spPr/>
        <p:txBody>
          <a:bodyPr/>
          <a:lstStyle/>
          <a:p>
            <a:endParaRPr lang="en-US" dirty="0"/>
          </a:p>
          <a:p>
            <a:endParaRPr lang="en-US" dirty="0"/>
          </a:p>
          <a:p>
            <a:pPr marL="0" indent="0">
              <a:buNone/>
            </a:pPr>
            <a:endParaRPr lang="en-US" dirty="0"/>
          </a:p>
        </p:txBody>
      </p:sp>
    </p:spTree>
    <p:extLst>
      <p:ext uri="{BB962C8B-B14F-4D97-AF65-F5344CB8AC3E}">
        <p14:creationId xmlns:p14="http://schemas.microsoft.com/office/powerpoint/2010/main" val="4286762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913A3-2B2D-4684-93DA-6F1EFEB10874}"/>
              </a:ext>
            </a:extLst>
          </p:cNvPr>
          <p:cNvSpPr>
            <a:spLocks noGrp="1"/>
          </p:cNvSpPr>
          <p:nvPr>
            <p:ph type="title"/>
          </p:nvPr>
        </p:nvSpPr>
        <p:spPr/>
        <p:txBody>
          <a:bodyPr/>
          <a:lstStyle/>
          <a:p>
            <a:r>
              <a:rPr lang="en-US" sz="3600" dirty="0"/>
              <a:t>And now a word from our Director…</a:t>
            </a:r>
          </a:p>
        </p:txBody>
      </p:sp>
      <p:pic>
        <p:nvPicPr>
          <p:cNvPr id="5" name="Content Placeholder 4">
            <a:extLst>
              <a:ext uri="{FF2B5EF4-FFF2-40B4-BE49-F238E27FC236}">
                <a16:creationId xmlns:a16="http://schemas.microsoft.com/office/drawing/2014/main" id="{3902CB78-EAB3-4A45-AADE-79D86EF45E80}"/>
              </a:ext>
            </a:extLst>
          </p:cNvPr>
          <p:cNvPicPr>
            <a:picLocks noGrp="1" noChangeAspect="1"/>
          </p:cNvPicPr>
          <p:nvPr>
            <p:ph idx="1"/>
          </p:nvPr>
        </p:nvPicPr>
        <p:blipFill>
          <a:blip r:embed="rId2"/>
          <a:stretch>
            <a:fillRect/>
          </a:stretch>
        </p:blipFill>
        <p:spPr>
          <a:xfrm>
            <a:off x="2133203" y="1524000"/>
            <a:ext cx="4876006" cy="4401950"/>
          </a:xfrm>
          <a:prstGeom prst="rect">
            <a:avLst/>
          </a:prstGeom>
          <a:ln>
            <a:noFill/>
          </a:ln>
          <a:effectLst>
            <a:softEdge rad="112500"/>
          </a:effectLst>
        </p:spPr>
      </p:pic>
    </p:spTree>
    <p:extLst>
      <p:ext uri="{BB962C8B-B14F-4D97-AF65-F5344CB8AC3E}">
        <p14:creationId xmlns:p14="http://schemas.microsoft.com/office/powerpoint/2010/main" val="2216267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B5B46-B215-4E5A-A821-C65D34861E82}"/>
              </a:ext>
            </a:extLst>
          </p:cNvPr>
          <p:cNvSpPr>
            <a:spLocks noGrp="1"/>
          </p:cNvSpPr>
          <p:nvPr>
            <p:ph type="title"/>
          </p:nvPr>
        </p:nvSpPr>
        <p:spPr/>
        <p:txBody>
          <a:bodyPr/>
          <a:lstStyle/>
          <a:p>
            <a:r>
              <a:rPr lang="en-US" dirty="0"/>
              <a:t>Points of Pride</a:t>
            </a:r>
          </a:p>
        </p:txBody>
      </p:sp>
      <p:pic>
        <p:nvPicPr>
          <p:cNvPr id="5" name="Content Placeholder 4">
            <a:extLst>
              <a:ext uri="{FF2B5EF4-FFF2-40B4-BE49-F238E27FC236}">
                <a16:creationId xmlns:a16="http://schemas.microsoft.com/office/drawing/2014/main" id="{ADB530BF-254B-4911-85C1-751366109D7B}"/>
              </a:ext>
            </a:extLst>
          </p:cNvPr>
          <p:cNvPicPr>
            <a:picLocks noGrp="1" noChangeAspect="1"/>
          </p:cNvPicPr>
          <p:nvPr>
            <p:ph idx="1"/>
          </p:nvPr>
        </p:nvPicPr>
        <p:blipFill>
          <a:blip r:embed="rId2"/>
          <a:stretch>
            <a:fillRect/>
          </a:stretch>
        </p:blipFill>
        <p:spPr>
          <a:xfrm>
            <a:off x="2286000" y="1600200"/>
            <a:ext cx="3974659" cy="4208463"/>
          </a:xfrm>
          <a:prstGeom prst="rect">
            <a:avLst/>
          </a:prstGeom>
          <a:ln>
            <a:noFill/>
          </a:ln>
          <a:effectLst>
            <a:softEdge rad="112500"/>
          </a:effectLst>
        </p:spPr>
      </p:pic>
      <p:sp>
        <p:nvSpPr>
          <p:cNvPr id="6" name="TextBox 5">
            <a:extLst>
              <a:ext uri="{FF2B5EF4-FFF2-40B4-BE49-F238E27FC236}">
                <a16:creationId xmlns:a16="http://schemas.microsoft.com/office/drawing/2014/main" id="{8A343895-C2D3-4DFB-80D6-2AF42458ABC9}"/>
              </a:ext>
            </a:extLst>
          </p:cNvPr>
          <p:cNvSpPr txBox="1"/>
          <p:nvPr/>
        </p:nvSpPr>
        <p:spPr>
          <a:xfrm>
            <a:off x="2596929" y="5329473"/>
            <a:ext cx="3352800" cy="369332"/>
          </a:xfrm>
          <a:prstGeom prst="rect">
            <a:avLst/>
          </a:prstGeom>
          <a:solidFill>
            <a:schemeClr val="bg2">
              <a:lumMod val="40000"/>
              <a:lumOff val="60000"/>
            </a:schemeClr>
          </a:solidFill>
        </p:spPr>
        <p:txBody>
          <a:bodyPr wrap="square" rtlCol="0">
            <a:spAutoFit/>
          </a:bodyPr>
          <a:lstStyle/>
          <a:p>
            <a:r>
              <a:rPr lang="en-US" dirty="0"/>
              <a:t>Future Computer Scientist</a:t>
            </a:r>
          </a:p>
        </p:txBody>
      </p:sp>
      <p:sp>
        <p:nvSpPr>
          <p:cNvPr id="8" name="TextBox 7">
            <a:extLst>
              <a:ext uri="{FF2B5EF4-FFF2-40B4-BE49-F238E27FC236}">
                <a16:creationId xmlns:a16="http://schemas.microsoft.com/office/drawing/2014/main" id="{29D3681D-4271-49C0-A734-366429D3DA7A}"/>
              </a:ext>
            </a:extLst>
          </p:cNvPr>
          <p:cNvSpPr txBox="1"/>
          <p:nvPr/>
        </p:nvSpPr>
        <p:spPr>
          <a:xfrm>
            <a:off x="4470903" y="3358784"/>
            <a:ext cx="457200" cy="231237"/>
          </a:xfrm>
          <a:prstGeom prst="rect">
            <a:avLst/>
          </a:prstGeom>
          <a:solidFill>
            <a:schemeClr val="bg1"/>
          </a:solidFill>
        </p:spPr>
        <p:txBody>
          <a:bodyPr wrap="square" rtlCol="0">
            <a:spAutoFit/>
          </a:bodyPr>
          <a:lstStyle/>
          <a:p>
            <a:r>
              <a:rPr lang="en-US" sz="1400" b="1" dirty="0"/>
              <a:t>10</a:t>
            </a:r>
          </a:p>
        </p:txBody>
      </p:sp>
    </p:spTree>
    <p:extLst>
      <p:ext uri="{BB962C8B-B14F-4D97-AF65-F5344CB8AC3E}">
        <p14:creationId xmlns:p14="http://schemas.microsoft.com/office/powerpoint/2010/main" val="2812358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3A686-3017-4DCA-B5B1-8E647871DE88}"/>
              </a:ext>
            </a:extLst>
          </p:cNvPr>
          <p:cNvSpPr>
            <a:spLocks noGrp="1"/>
          </p:cNvSpPr>
          <p:nvPr>
            <p:ph type="title"/>
          </p:nvPr>
        </p:nvSpPr>
        <p:spPr>
          <a:xfrm>
            <a:off x="779463" y="381000"/>
            <a:ext cx="7678737" cy="1044575"/>
          </a:xfrm>
        </p:spPr>
        <p:txBody>
          <a:bodyPr/>
          <a:lstStyle/>
          <a:p>
            <a:r>
              <a:rPr lang="en-US" dirty="0"/>
              <a:t>Points of Pride - Faculty Highlights </a:t>
            </a:r>
          </a:p>
        </p:txBody>
      </p:sp>
      <p:sp>
        <p:nvSpPr>
          <p:cNvPr id="3" name="Content Placeholder 2">
            <a:extLst>
              <a:ext uri="{FF2B5EF4-FFF2-40B4-BE49-F238E27FC236}">
                <a16:creationId xmlns:a16="http://schemas.microsoft.com/office/drawing/2014/main" id="{99C3C841-0B85-47C8-8137-5DA0161037DE}"/>
              </a:ext>
            </a:extLst>
          </p:cNvPr>
          <p:cNvSpPr>
            <a:spLocks noGrp="1"/>
          </p:cNvSpPr>
          <p:nvPr>
            <p:ph idx="1"/>
          </p:nvPr>
        </p:nvSpPr>
        <p:spPr>
          <a:xfrm>
            <a:off x="533401" y="1600200"/>
            <a:ext cx="8077200" cy="4343400"/>
          </a:xfrm>
        </p:spPr>
        <p:txBody>
          <a:bodyPr/>
          <a:lstStyle/>
          <a:p>
            <a:pPr>
              <a:buFont typeface="Wingdings" panose="05000000000000000000" pitchFamily="2" charset="2"/>
              <a:buChar char="v"/>
            </a:pPr>
            <a:r>
              <a:rPr lang="en-US" sz="2000" dirty="0"/>
              <a:t>Dr. Mark Weiss has been promoted to Distinguished University Professor</a:t>
            </a:r>
          </a:p>
          <a:p>
            <a:pPr>
              <a:buFont typeface="Wingdings" panose="05000000000000000000" pitchFamily="2" charset="2"/>
              <a:buChar char="v"/>
            </a:pPr>
            <a:r>
              <a:rPr lang="en-US" sz="2000" dirty="0"/>
              <a:t>Dr. Iyengar received  the Outstanding Research Award known as the “Test of Time Award” for his work in creating the Brooks-Iyengar Algorithm (IEEE </a:t>
            </a:r>
            <a:r>
              <a:rPr lang="en-US" sz="2000" dirty="0" err="1"/>
              <a:t>Cybermatics</a:t>
            </a:r>
            <a:r>
              <a:rPr lang="en-US" sz="2000" dirty="0"/>
              <a:t> Congress in Atlanta)</a:t>
            </a:r>
          </a:p>
          <a:p>
            <a:pPr>
              <a:buFont typeface="Wingdings" panose="05000000000000000000" pitchFamily="2" charset="2"/>
              <a:buChar char="v"/>
            </a:pPr>
            <a:r>
              <a:rPr lang="en-US" sz="2000" dirty="0"/>
              <a:t>Dr. Mark Finlayson has been selected as the United States Patent and Trademark Office (USPTO) Edison Fellow for AI, he has also been recognized and honored with the FIU Faculty Award for Excellence in Research and Creative Activities, and has received an IBM Faculty Award.</a:t>
            </a:r>
          </a:p>
          <a:p>
            <a:pPr>
              <a:buFont typeface="Wingdings" panose="05000000000000000000" pitchFamily="2" charset="2"/>
              <a:buChar char="v"/>
            </a:pPr>
            <a:r>
              <a:rPr lang="en-US" sz="2000" dirty="0"/>
              <a:t>Dr. Monique Ross was awarded the National Science Foundation (NSF) Career Award</a:t>
            </a:r>
          </a:p>
        </p:txBody>
      </p:sp>
    </p:spTree>
    <p:extLst>
      <p:ext uri="{BB962C8B-B14F-4D97-AF65-F5344CB8AC3E}">
        <p14:creationId xmlns:p14="http://schemas.microsoft.com/office/powerpoint/2010/main" val="731720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3A686-3017-4DCA-B5B1-8E647871DE88}"/>
              </a:ext>
            </a:extLst>
          </p:cNvPr>
          <p:cNvSpPr>
            <a:spLocks noGrp="1"/>
          </p:cNvSpPr>
          <p:nvPr>
            <p:ph type="title"/>
          </p:nvPr>
        </p:nvSpPr>
        <p:spPr>
          <a:xfrm>
            <a:off x="779463" y="381000"/>
            <a:ext cx="7983537" cy="1044575"/>
          </a:xfrm>
        </p:spPr>
        <p:txBody>
          <a:bodyPr/>
          <a:lstStyle/>
          <a:p>
            <a:r>
              <a:rPr lang="en-US" dirty="0"/>
              <a:t>Points of Pride - Students Highlights </a:t>
            </a:r>
          </a:p>
        </p:txBody>
      </p:sp>
      <p:sp>
        <p:nvSpPr>
          <p:cNvPr id="3" name="Content Placeholder 2">
            <a:extLst>
              <a:ext uri="{FF2B5EF4-FFF2-40B4-BE49-F238E27FC236}">
                <a16:creationId xmlns:a16="http://schemas.microsoft.com/office/drawing/2014/main" id="{99C3C841-0B85-47C8-8137-5DA0161037DE}"/>
              </a:ext>
            </a:extLst>
          </p:cNvPr>
          <p:cNvSpPr>
            <a:spLocks noGrp="1"/>
          </p:cNvSpPr>
          <p:nvPr>
            <p:ph idx="1"/>
          </p:nvPr>
        </p:nvSpPr>
        <p:spPr>
          <a:xfrm>
            <a:off x="533401" y="1600200"/>
            <a:ext cx="8077200" cy="4343400"/>
          </a:xfrm>
        </p:spPr>
        <p:txBody>
          <a:bodyPr/>
          <a:lstStyle/>
          <a:p>
            <a:pPr>
              <a:buFont typeface="Wingdings" panose="05000000000000000000" pitchFamily="2" charset="2"/>
              <a:buChar char="v"/>
            </a:pPr>
            <a:r>
              <a:rPr lang="en-US" sz="2000" dirty="0"/>
              <a:t>Four SCIS Students honored for FIU's World Ahead: Samira Pouyanfar, PhD in Computer Science and Julian Alarcon, BS in IT, </a:t>
            </a:r>
            <a:r>
              <a:rPr lang="en-US" sz="2000" dirty="0" err="1"/>
              <a:t>Cesia</a:t>
            </a:r>
            <a:r>
              <a:rPr lang="en-US" sz="2000" dirty="0"/>
              <a:t> </a:t>
            </a:r>
            <a:r>
              <a:rPr lang="en-US" sz="2000" dirty="0" err="1"/>
              <a:t>Bulnes</a:t>
            </a:r>
            <a:r>
              <a:rPr lang="en-US" sz="2000" dirty="0"/>
              <a:t> and Sheila Alemany.</a:t>
            </a:r>
          </a:p>
          <a:p>
            <a:pPr marL="0" indent="0">
              <a:buNone/>
            </a:pPr>
            <a:endParaRPr lang="en-US" sz="2000" dirty="0"/>
          </a:p>
          <a:p>
            <a:pPr marL="0" indent="0">
              <a:buNone/>
            </a:pPr>
            <a:r>
              <a:rPr lang="en-US" sz="2000" dirty="0"/>
              <a:t>                                                              </a:t>
            </a:r>
          </a:p>
          <a:p>
            <a:pPr lvl="5">
              <a:buFont typeface="Wingdings" panose="05000000000000000000" pitchFamily="2" charset="2"/>
              <a:buChar char="v"/>
            </a:pPr>
            <a:br>
              <a:rPr lang="en-US" sz="1800" dirty="0"/>
            </a:br>
            <a:endParaRPr lang="en-US" sz="1800" dirty="0"/>
          </a:p>
          <a:p>
            <a:pPr>
              <a:buFont typeface="Wingdings" panose="05000000000000000000" pitchFamily="2" charset="2"/>
              <a:buChar char="v"/>
            </a:pPr>
            <a:r>
              <a:rPr lang="en-US" dirty="0"/>
              <a:t>                   UPE received Top National Chapter of 2018. </a:t>
            </a:r>
            <a:br>
              <a:rPr lang="en-US" dirty="0"/>
            </a:br>
            <a:r>
              <a:rPr lang="en-US" dirty="0"/>
              <a:t>                   This award is given to the most outstanding </a:t>
            </a:r>
            <a:br>
              <a:rPr lang="en-US" dirty="0"/>
            </a:br>
            <a:r>
              <a:rPr lang="en-US" dirty="0"/>
              <a:t>                   chapter out of over 290 chapters in the United </a:t>
            </a:r>
            <a:br>
              <a:rPr lang="en-US" dirty="0"/>
            </a:br>
            <a:r>
              <a:rPr lang="en-US" dirty="0"/>
              <a:t>                   States and overseas.</a:t>
            </a:r>
          </a:p>
        </p:txBody>
      </p:sp>
      <p:pic>
        <p:nvPicPr>
          <p:cNvPr id="14" name="Picture 13">
            <a:extLst>
              <a:ext uri="{FF2B5EF4-FFF2-40B4-BE49-F238E27FC236}">
                <a16:creationId xmlns:a16="http://schemas.microsoft.com/office/drawing/2014/main" id="{523D9A38-7130-4BE6-B803-29807BA25EE7}"/>
              </a:ext>
            </a:extLst>
          </p:cNvPr>
          <p:cNvPicPr>
            <a:picLocks noChangeAspect="1"/>
          </p:cNvPicPr>
          <p:nvPr/>
        </p:nvPicPr>
        <p:blipFill>
          <a:blip r:embed="rId2"/>
          <a:stretch>
            <a:fillRect/>
          </a:stretch>
        </p:blipFill>
        <p:spPr>
          <a:xfrm>
            <a:off x="1828800" y="2734962"/>
            <a:ext cx="1280160" cy="1600200"/>
          </a:xfrm>
          <a:prstGeom prst="rect">
            <a:avLst/>
          </a:prstGeom>
        </p:spPr>
      </p:pic>
      <p:pic>
        <p:nvPicPr>
          <p:cNvPr id="16" name="Picture 15">
            <a:extLst>
              <a:ext uri="{FF2B5EF4-FFF2-40B4-BE49-F238E27FC236}">
                <a16:creationId xmlns:a16="http://schemas.microsoft.com/office/drawing/2014/main" id="{8A0D4477-8B15-4394-B4FF-7FDD77158C64}"/>
              </a:ext>
            </a:extLst>
          </p:cNvPr>
          <p:cNvPicPr>
            <a:picLocks noChangeAspect="1"/>
          </p:cNvPicPr>
          <p:nvPr/>
        </p:nvPicPr>
        <p:blipFill>
          <a:blip r:embed="rId3"/>
          <a:stretch>
            <a:fillRect/>
          </a:stretch>
        </p:blipFill>
        <p:spPr>
          <a:xfrm>
            <a:off x="3276600" y="2734962"/>
            <a:ext cx="1280160" cy="1600200"/>
          </a:xfrm>
          <a:prstGeom prst="rect">
            <a:avLst/>
          </a:prstGeom>
        </p:spPr>
      </p:pic>
      <p:pic>
        <p:nvPicPr>
          <p:cNvPr id="18" name="Picture 17">
            <a:extLst>
              <a:ext uri="{FF2B5EF4-FFF2-40B4-BE49-F238E27FC236}">
                <a16:creationId xmlns:a16="http://schemas.microsoft.com/office/drawing/2014/main" id="{10831609-2D5E-4D60-8B39-B2F2E861BC42}"/>
              </a:ext>
            </a:extLst>
          </p:cNvPr>
          <p:cNvPicPr>
            <a:picLocks noChangeAspect="1"/>
          </p:cNvPicPr>
          <p:nvPr/>
        </p:nvPicPr>
        <p:blipFill>
          <a:blip r:embed="rId4"/>
          <a:stretch>
            <a:fillRect/>
          </a:stretch>
        </p:blipFill>
        <p:spPr>
          <a:xfrm>
            <a:off x="4724400" y="2743200"/>
            <a:ext cx="1280160" cy="1600200"/>
          </a:xfrm>
          <a:prstGeom prst="rect">
            <a:avLst/>
          </a:prstGeom>
        </p:spPr>
      </p:pic>
      <p:pic>
        <p:nvPicPr>
          <p:cNvPr id="20" name="Picture 19">
            <a:extLst>
              <a:ext uri="{FF2B5EF4-FFF2-40B4-BE49-F238E27FC236}">
                <a16:creationId xmlns:a16="http://schemas.microsoft.com/office/drawing/2014/main" id="{9BC23C31-E495-4EAE-BACF-ECDE3513B853}"/>
              </a:ext>
            </a:extLst>
          </p:cNvPr>
          <p:cNvPicPr>
            <a:picLocks noChangeAspect="1"/>
          </p:cNvPicPr>
          <p:nvPr/>
        </p:nvPicPr>
        <p:blipFill>
          <a:blip r:embed="rId5"/>
          <a:stretch>
            <a:fillRect/>
          </a:stretch>
        </p:blipFill>
        <p:spPr>
          <a:xfrm>
            <a:off x="6172200" y="2743200"/>
            <a:ext cx="1259173" cy="1600200"/>
          </a:xfrm>
          <a:prstGeom prst="rect">
            <a:avLst/>
          </a:prstGeom>
        </p:spPr>
      </p:pic>
      <p:pic>
        <p:nvPicPr>
          <p:cNvPr id="22" name="Picture 21">
            <a:extLst>
              <a:ext uri="{FF2B5EF4-FFF2-40B4-BE49-F238E27FC236}">
                <a16:creationId xmlns:a16="http://schemas.microsoft.com/office/drawing/2014/main" id="{84B17EEE-3D61-4FF0-8376-FEF888112653}"/>
              </a:ext>
            </a:extLst>
          </p:cNvPr>
          <p:cNvPicPr>
            <a:picLocks noChangeAspect="1"/>
          </p:cNvPicPr>
          <p:nvPr/>
        </p:nvPicPr>
        <p:blipFill>
          <a:blip r:embed="rId6"/>
          <a:stretch>
            <a:fillRect/>
          </a:stretch>
        </p:blipFill>
        <p:spPr>
          <a:xfrm>
            <a:off x="755555" y="5007010"/>
            <a:ext cx="1597850" cy="707990"/>
          </a:xfrm>
          <a:prstGeom prst="rect">
            <a:avLst/>
          </a:prstGeom>
        </p:spPr>
      </p:pic>
    </p:spTree>
    <p:extLst>
      <p:ext uri="{BB962C8B-B14F-4D97-AF65-F5344CB8AC3E}">
        <p14:creationId xmlns:p14="http://schemas.microsoft.com/office/powerpoint/2010/main" val="488962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868" y="214814"/>
            <a:ext cx="7583487" cy="1044575"/>
          </a:xfrm>
        </p:spPr>
        <p:txBody>
          <a:bodyPr/>
          <a:lstStyle/>
          <a:p>
            <a:r>
              <a:rPr lang="en-US" dirty="0"/>
              <a:t>New Faculty</a:t>
            </a:r>
          </a:p>
        </p:txBody>
      </p:sp>
      <p:sp>
        <p:nvSpPr>
          <p:cNvPr id="4" name="Content Placeholder 2">
            <a:extLst>
              <a:ext uri="{FF2B5EF4-FFF2-40B4-BE49-F238E27FC236}">
                <a16:creationId xmlns:a16="http://schemas.microsoft.com/office/drawing/2014/main" id="{90A6AFAA-85F6-4FED-AC82-A3AE08E0A203}"/>
              </a:ext>
            </a:extLst>
          </p:cNvPr>
          <p:cNvSpPr txBox="1">
            <a:spLocks/>
          </p:cNvSpPr>
          <p:nvPr/>
        </p:nvSpPr>
        <p:spPr bwMode="auto">
          <a:xfrm>
            <a:off x="838200" y="1600200"/>
            <a:ext cx="7354887"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2575" indent="-282575" algn="l" rtl="0" eaLnBrk="1" fontAlgn="base" hangingPunct="1">
              <a:spcBef>
                <a:spcPts val="2000"/>
              </a:spcBef>
              <a:spcAft>
                <a:spcPct val="0"/>
              </a:spcAft>
              <a:buFont typeface="Wingdings 2" pitchFamily="-111" charset="2"/>
              <a:buChar char=""/>
              <a:defRPr sz="2200" kern="1200">
                <a:solidFill>
                  <a:srgbClr val="001D4D"/>
                </a:solidFill>
                <a:latin typeface="+mn-lt"/>
                <a:ea typeface="ＭＳ Ｐゴシック" pitchFamily="-111" charset="-128"/>
                <a:cs typeface="ＭＳ Ｐゴシック" pitchFamily="-111" charset="-128"/>
              </a:defRPr>
            </a:lvl1pPr>
            <a:lvl2pPr marL="577850" indent="-295275" algn="l" rtl="0" eaLnBrk="1" fontAlgn="base" hangingPunct="1">
              <a:spcBef>
                <a:spcPts val="600"/>
              </a:spcBef>
              <a:spcAft>
                <a:spcPct val="0"/>
              </a:spcAft>
              <a:buFont typeface="Wingdings 2" pitchFamily="-111" charset="2"/>
              <a:buChar char=""/>
              <a:defRPr sz="2000" kern="1200">
                <a:solidFill>
                  <a:srgbClr val="001D4D"/>
                </a:solidFill>
                <a:latin typeface="+mn-lt"/>
                <a:ea typeface="ＭＳ Ｐゴシック" pitchFamily="-111" charset="-128"/>
                <a:cs typeface="+mn-cs"/>
              </a:defRPr>
            </a:lvl2pPr>
            <a:lvl3pPr marL="860425" indent="-282575" algn="l" rtl="0" eaLnBrk="1" fontAlgn="base" hangingPunct="1">
              <a:spcBef>
                <a:spcPts val="600"/>
              </a:spcBef>
              <a:spcAft>
                <a:spcPct val="0"/>
              </a:spcAft>
              <a:buFont typeface="Wingdings 2" pitchFamily="-111" charset="2"/>
              <a:buChar char=""/>
              <a:defRPr kern="1200">
                <a:solidFill>
                  <a:srgbClr val="001D4D"/>
                </a:solidFill>
                <a:latin typeface="+mn-lt"/>
                <a:ea typeface="ＭＳ Ｐゴシック" pitchFamily="-111" charset="-128"/>
                <a:cs typeface="+mn-cs"/>
              </a:defRPr>
            </a:lvl3pPr>
            <a:lvl4pPr marL="1143000" indent="-282575" algn="l" rtl="0" eaLnBrk="1" fontAlgn="base" hangingPunct="1">
              <a:spcBef>
                <a:spcPts val="600"/>
              </a:spcBef>
              <a:spcAft>
                <a:spcPct val="0"/>
              </a:spcAft>
              <a:buFont typeface="Wingdings 2" pitchFamily="-111" charset="2"/>
              <a:buChar char=""/>
              <a:defRPr kern="1200">
                <a:solidFill>
                  <a:srgbClr val="001D4D"/>
                </a:solidFill>
                <a:latin typeface="+mn-lt"/>
                <a:ea typeface="ＭＳ Ｐゴシック" pitchFamily="-111" charset="-128"/>
                <a:cs typeface="+mn-cs"/>
              </a:defRPr>
            </a:lvl4pPr>
            <a:lvl5pPr marL="1425575" indent="-282575" algn="l" rtl="0" eaLnBrk="1" fontAlgn="base" hangingPunct="1">
              <a:spcBef>
                <a:spcPts val="600"/>
              </a:spcBef>
              <a:spcAft>
                <a:spcPct val="0"/>
              </a:spcAft>
              <a:buFont typeface="Wingdings 2" pitchFamily="-111" charset="2"/>
              <a:buChar char=""/>
              <a:defRPr kern="1200">
                <a:solidFill>
                  <a:srgbClr val="001D4D"/>
                </a:solidFill>
                <a:latin typeface="+mn-lt"/>
                <a:ea typeface="ＭＳ Ｐゴシック" pitchFamily="-111"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200"/>
              </a:spcBef>
              <a:buNone/>
            </a:pPr>
            <a:endParaRPr lang="en-US" sz="1800" dirty="0"/>
          </a:p>
          <a:p>
            <a:pPr marL="0" indent="0" defTabSz="914400">
              <a:spcBef>
                <a:spcPts val="1200"/>
              </a:spcBef>
              <a:buNone/>
            </a:pPr>
            <a:br>
              <a:rPr lang="en-US" sz="1800" dirty="0"/>
            </a:br>
            <a:endParaRPr lang="en-US" sz="1800" dirty="0"/>
          </a:p>
          <a:p>
            <a:pPr marL="0" indent="0" defTabSz="914400">
              <a:spcBef>
                <a:spcPts val="1200"/>
              </a:spcBef>
              <a:buNone/>
            </a:pPr>
            <a:endParaRPr lang="en-US" sz="1800" dirty="0"/>
          </a:p>
          <a:p>
            <a:pPr marL="0" indent="0" defTabSz="914400">
              <a:spcBef>
                <a:spcPts val="1200"/>
              </a:spcBef>
              <a:buNone/>
            </a:pPr>
            <a:endParaRPr lang="en-US" sz="1800" dirty="0"/>
          </a:p>
          <a:p>
            <a:pPr marL="0" indent="0" defTabSz="914400">
              <a:spcBef>
                <a:spcPts val="1200"/>
              </a:spcBef>
              <a:buNone/>
            </a:pPr>
            <a:br>
              <a:rPr lang="en-US" sz="1800" dirty="0"/>
            </a:br>
            <a:br>
              <a:rPr lang="en-US" sz="1800" dirty="0"/>
            </a:br>
            <a:r>
              <a:rPr lang="en-US" sz="1800" dirty="0"/>
              <a:t>New Instructors: </a:t>
            </a:r>
          </a:p>
          <a:p>
            <a:pPr marL="0" indent="0" defTabSz="914400">
              <a:spcBef>
                <a:spcPts val="1200"/>
              </a:spcBef>
              <a:buNone/>
            </a:pPr>
            <a:endParaRPr lang="en-US" sz="1800" dirty="0"/>
          </a:p>
          <a:p>
            <a:pPr marL="0" indent="0" defTabSz="914400">
              <a:spcBef>
                <a:spcPts val="1200"/>
              </a:spcBef>
              <a:buNone/>
            </a:pPr>
            <a:br>
              <a:rPr lang="en-US" sz="1800" dirty="0"/>
            </a:br>
            <a:endParaRPr lang="en-US" sz="1800" dirty="0"/>
          </a:p>
          <a:p>
            <a:pPr marL="0" indent="0" defTabSz="914400">
              <a:spcBef>
                <a:spcPts val="1200"/>
              </a:spcBef>
              <a:buNone/>
            </a:pPr>
            <a:br>
              <a:rPr lang="en-US" sz="1800" dirty="0"/>
            </a:br>
            <a:r>
              <a:rPr lang="en-US" sz="1800" dirty="0"/>
              <a:t>New Graduate Program Advisor: Rebeca Arocha</a:t>
            </a:r>
          </a:p>
          <a:p>
            <a:pPr marL="0" indent="0" defTabSz="914400">
              <a:spcBef>
                <a:spcPts val="1200"/>
              </a:spcBef>
              <a:buNone/>
            </a:pPr>
            <a:endParaRPr lang="en-US" sz="1800" dirty="0"/>
          </a:p>
          <a:p>
            <a:pPr marL="0" indent="0" defTabSz="914400">
              <a:spcBef>
                <a:spcPts val="1200"/>
              </a:spcBef>
              <a:buNone/>
            </a:pPr>
            <a:endParaRPr lang="en-US" sz="1800" dirty="0"/>
          </a:p>
          <a:p>
            <a:pPr defTabSz="914400">
              <a:spcBef>
                <a:spcPts val="1200"/>
              </a:spcBef>
            </a:pPr>
            <a:endParaRPr lang="en-US" sz="1800" dirty="0"/>
          </a:p>
        </p:txBody>
      </p:sp>
      <p:sp>
        <p:nvSpPr>
          <p:cNvPr id="15" name="TextBox 14">
            <a:extLst>
              <a:ext uri="{FF2B5EF4-FFF2-40B4-BE49-F238E27FC236}">
                <a16:creationId xmlns:a16="http://schemas.microsoft.com/office/drawing/2014/main" id="{D4C07F38-DB62-49F2-968D-288EFAE4CB07}"/>
              </a:ext>
            </a:extLst>
          </p:cNvPr>
          <p:cNvSpPr txBox="1"/>
          <p:nvPr/>
        </p:nvSpPr>
        <p:spPr>
          <a:xfrm>
            <a:off x="950913" y="3180358"/>
            <a:ext cx="2286000" cy="923330"/>
          </a:xfrm>
          <a:prstGeom prst="rect">
            <a:avLst/>
          </a:prstGeom>
          <a:noFill/>
        </p:spPr>
        <p:txBody>
          <a:bodyPr wrap="square" rtlCol="0">
            <a:spAutoFit/>
          </a:bodyPr>
          <a:lstStyle/>
          <a:p>
            <a:r>
              <a:rPr lang="en-US" dirty="0">
                <a:solidFill>
                  <a:srgbClr val="001D4D"/>
                </a:solidFill>
              </a:rPr>
              <a:t>Dr. M. Hadi Amini</a:t>
            </a:r>
          </a:p>
          <a:p>
            <a:r>
              <a:rPr lang="en-US" sz="1200" b="1" dirty="0">
                <a:solidFill>
                  <a:srgbClr val="001D4D"/>
                </a:solidFill>
              </a:rPr>
              <a:t>Ph.D. in Electrical and Computer Engineering Carnegie Mellon University</a:t>
            </a:r>
            <a:endParaRPr lang="en-US" dirty="0"/>
          </a:p>
        </p:txBody>
      </p:sp>
      <p:sp>
        <p:nvSpPr>
          <p:cNvPr id="16" name="TextBox 15">
            <a:extLst>
              <a:ext uri="{FF2B5EF4-FFF2-40B4-BE49-F238E27FC236}">
                <a16:creationId xmlns:a16="http://schemas.microsoft.com/office/drawing/2014/main" id="{30098E0E-3AF3-4798-8BF4-2BD57D2128AE}"/>
              </a:ext>
            </a:extLst>
          </p:cNvPr>
          <p:cNvSpPr txBox="1"/>
          <p:nvPr/>
        </p:nvSpPr>
        <p:spPr>
          <a:xfrm>
            <a:off x="3657600" y="3277711"/>
            <a:ext cx="2756695" cy="738664"/>
          </a:xfrm>
          <a:prstGeom prst="rect">
            <a:avLst/>
          </a:prstGeom>
          <a:noFill/>
        </p:spPr>
        <p:txBody>
          <a:bodyPr wrap="square" rtlCol="0">
            <a:spAutoFit/>
          </a:bodyPr>
          <a:lstStyle/>
          <a:p>
            <a:r>
              <a:rPr lang="en-US" dirty="0">
                <a:solidFill>
                  <a:srgbClr val="001D4D"/>
                </a:solidFill>
              </a:rPr>
              <a:t>Dr. Janki Bhimani</a:t>
            </a:r>
          </a:p>
          <a:p>
            <a:r>
              <a:rPr lang="en-US" sz="1200" b="1" dirty="0">
                <a:solidFill>
                  <a:srgbClr val="001D4D"/>
                </a:solidFill>
              </a:rPr>
              <a:t>Ph.D. Computer Engineering</a:t>
            </a:r>
          </a:p>
          <a:p>
            <a:r>
              <a:rPr lang="en-US" sz="1200" b="1" dirty="0">
                <a:solidFill>
                  <a:srgbClr val="001D4D"/>
                </a:solidFill>
              </a:rPr>
              <a:t>Northeastern University, Boston</a:t>
            </a:r>
          </a:p>
        </p:txBody>
      </p:sp>
      <p:pic>
        <p:nvPicPr>
          <p:cNvPr id="1028" name="Picture 4" descr="Photo of Hadi Amini">
            <a:extLst>
              <a:ext uri="{FF2B5EF4-FFF2-40B4-BE49-F238E27FC236}">
                <a16:creationId xmlns:a16="http://schemas.microsoft.com/office/drawing/2014/main" id="{1E364C8E-18BC-4A7A-AB6D-C2D37C2628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414" y="1447800"/>
            <a:ext cx="1161475" cy="174221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hoto of Janki Bhimani">
            <a:extLst>
              <a:ext uri="{FF2B5EF4-FFF2-40B4-BE49-F238E27FC236}">
                <a16:creationId xmlns:a16="http://schemas.microsoft.com/office/drawing/2014/main" id="{CD58F72E-FEC1-4081-B665-E3AADF6549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8378" y="1458876"/>
            <a:ext cx="1236096" cy="173037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sergio pisano">
            <a:extLst>
              <a:ext uri="{FF2B5EF4-FFF2-40B4-BE49-F238E27FC236}">
                <a16:creationId xmlns:a16="http://schemas.microsoft.com/office/drawing/2014/main" id="{532FBBEF-3A20-43B6-B8A9-4B93F161A0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1042" y="4343634"/>
            <a:ext cx="1061010" cy="106101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tiana solis">
            <a:extLst>
              <a:ext uri="{FF2B5EF4-FFF2-40B4-BE49-F238E27FC236}">
                <a16:creationId xmlns:a16="http://schemas.microsoft.com/office/drawing/2014/main" id="{62B4DA58-1AAA-492F-B85D-563ECD6BCD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4474" y="4354311"/>
            <a:ext cx="1061010" cy="106101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s://i1.wp.com/www.cis.fiu.edu/wp-content/uploads/2019/07/ChadhaRohit-218x300.jpg?zoom=1.25&amp;fit=218%2C300&amp;ssl=1">
            <a:extLst>
              <a:ext uri="{FF2B5EF4-FFF2-40B4-BE49-F238E27FC236}">
                <a16:creationId xmlns:a16="http://schemas.microsoft.com/office/drawing/2014/main" id="{51B04506-79BC-4196-8A33-E99CC22D9C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26861" y="1467769"/>
            <a:ext cx="1250339" cy="1721482"/>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ED609181-E99D-43AE-9C63-197049CAEBCF}"/>
              </a:ext>
            </a:extLst>
          </p:cNvPr>
          <p:cNvSpPr txBox="1"/>
          <p:nvPr/>
        </p:nvSpPr>
        <p:spPr>
          <a:xfrm>
            <a:off x="6546482" y="3277711"/>
            <a:ext cx="2286001" cy="738664"/>
          </a:xfrm>
          <a:prstGeom prst="rect">
            <a:avLst/>
          </a:prstGeom>
          <a:noFill/>
        </p:spPr>
        <p:txBody>
          <a:bodyPr wrap="square" rtlCol="0">
            <a:spAutoFit/>
          </a:bodyPr>
          <a:lstStyle/>
          <a:p>
            <a:r>
              <a:rPr lang="en-US" dirty="0">
                <a:solidFill>
                  <a:srgbClr val="001D4D"/>
                </a:solidFill>
              </a:rPr>
              <a:t>Dr. Rohit Chadha</a:t>
            </a:r>
            <a:br>
              <a:rPr lang="en-US" dirty="0">
                <a:solidFill>
                  <a:srgbClr val="001D4D"/>
                </a:solidFill>
              </a:rPr>
            </a:br>
            <a:r>
              <a:rPr lang="en-US" sz="1200" dirty="0">
                <a:solidFill>
                  <a:srgbClr val="001D4D"/>
                </a:solidFill>
              </a:rPr>
              <a:t>Ph.D. Dept. of Mathematics</a:t>
            </a:r>
          </a:p>
          <a:p>
            <a:r>
              <a:rPr lang="en-US" sz="1200" dirty="0">
                <a:solidFill>
                  <a:srgbClr val="001D4D"/>
                </a:solidFill>
              </a:rPr>
              <a:t>University of Pennsylvania</a:t>
            </a:r>
          </a:p>
        </p:txBody>
      </p:sp>
      <p:sp>
        <p:nvSpPr>
          <p:cNvPr id="3" name="TextBox 2">
            <a:extLst>
              <a:ext uri="{FF2B5EF4-FFF2-40B4-BE49-F238E27FC236}">
                <a16:creationId xmlns:a16="http://schemas.microsoft.com/office/drawing/2014/main" id="{E811ED3A-1339-4580-ADD8-DA42938DE877}"/>
              </a:ext>
            </a:extLst>
          </p:cNvPr>
          <p:cNvSpPr txBox="1"/>
          <p:nvPr/>
        </p:nvSpPr>
        <p:spPr>
          <a:xfrm>
            <a:off x="2438400" y="5459924"/>
            <a:ext cx="4495800" cy="369332"/>
          </a:xfrm>
          <a:prstGeom prst="rect">
            <a:avLst/>
          </a:prstGeom>
          <a:noFill/>
        </p:spPr>
        <p:txBody>
          <a:bodyPr wrap="square" rtlCol="0">
            <a:spAutoFit/>
          </a:bodyPr>
          <a:lstStyle/>
          <a:p>
            <a:r>
              <a:rPr lang="en-US" dirty="0"/>
              <a:t> Dr. Sergio Pisano             Tiana Solis</a:t>
            </a:r>
          </a:p>
        </p:txBody>
      </p:sp>
    </p:spTree>
    <p:extLst>
      <p:ext uri="{BB962C8B-B14F-4D97-AF65-F5344CB8AC3E}">
        <p14:creationId xmlns:p14="http://schemas.microsoft.com/office/powerpoint/2010/main" val="2566326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3EF6D-E425-4A05-B68A-D1F1B773AE75}"/>
              </a:ext>
            </a:extLst>
          </p:cNvPr>
          <p:cNvSpPr>
            <a:spLocks noGrp="1"/>
          </p:cNvSpPr>
          <p:nvPr>
            <p:ph type="title"/>
          </p:nvPr>
        </p:nvSpPr>
        <p:spPr/>
        <p:txBody>
          <a:bodyPr/>
          <a:lstStyle/>
          <a:p>
            <a:pPr algn="ctr"/>
            <a:r>
              <a:rPr lang="en-US" sz="3200" dirty="0"/>
              <a:t>We want you to enjoy your time at FIU, BUT… please graduate in 4 years!!!</a:t>
            </a:r>
          </a:p>
        </p:txBody>
      </p:sp>
      <p:pic>
        <p:nvPicPr>
          <p:cNvPr id="3" name="Picture 2">
            <a:extLst>
              <a:ext uri="{FF2B5EF4-FFF2-40B4-BE49-F238E27FC236}">
                <a16:creationId xmlns:a16="http://schemas.microsoft.com/office/drawing/2014/main" id="{83A0A130-00F0-434E-BAB3-D68874A6D258}"/>
              </a:ext>
            </a:extLst>
          </p:cNvPr>
          <p:cNvPicPr>
            <a:picLocks noChangeAspect="1"/>
          </p:cNvPicPr>
          <p:nvPr/>
        </p:nvPicPr>
        <p:blipFill>
          <a:blip r:embed="rId2"/>
          <a:stretch>
            <a:fillRect/>
          </a:stretch>
        </p:blipFill>
        <p:spPr>
          <a:xfrm>
            <a:off x="1485106" y="1425575"/>
            <a:ext cx="6172200" cy="4640125"/>
          </a:xfrm>
          <a:prstGeom prst="rect">
            <a:avLst/>
          </a:prstGeom>
        </p:spPr>
      </p:pic>
    </p:spTree>
    <p:extLst>
      <p:ext uri="{BB962C8B-B14F-4D97-AF65-F5344CB8AC3E}">
        <p14:creationId xmlns:p14="http://schemas.microsoft.com/office/powerpoint/2010/main" val="2568213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SCIS Undergraduate Programs</a:t>
            </a:r>
          </a:p>
        </p:txBody>
      </p:sp>
      <p:sp>
        <p:nvSpPr>
          <p:cNvPr id="3" name="Content Placeholder 2"/>
          <p:cNvSpPr>
            <a:spLocks noGrp="1"/>
          </p:cNvSpPr>
          <p:nvPr>
            <p:ph idx="1"/>
          </p:nvPr>
        </p:nvSpPr>
        <p:spPr/>
        <p:txBody>
          <a:bodyPr/>
          <a:lstStyle/>
          <a:p>
            <a:r>
              <a:rPr lang="en-US" dirty="0"/>
              <a:t>Important curriculum changes</a:t>
            </a:r>
          </a:p>
          <a:p>
            <a:pPr lvl="1">
              <a:buFont typeface="Courier New" panose="02070309020205020404" pitchFamily="49" charset="0"/>
              <a:buChar char="o"/>
            </a:pPr>
            <a:r>
              <a:rPr lang="en-US" dirty="0"/>
              <a:t>Course flowchart enhancements</a:t>
            </a:r>
          </a:p>
          <a:p>
            <a:pPr lvl="2">
              <a:buFont typeface="Wingdings" panose="05000000000000000000" pitchFamily="2" charset="2"/>
              <a:buChar char="Ø"/>
            </a:pPr>
            <a:r>
              <a:rPr lang="en-US" dirty="0"/>
              <a:t>Improved visual presentation</a:t>
            </a:r>
          </a:p>
          <a:p>
            <a:pPr lvl="2">
              <a:buFont typeface="Wingdings" panose="05000000000000000000" pitchFamily="2" charset="2"/>
              <a:buChar char="Ø"/>
            </a:pPr>
            <a:r>
              <a:rPr lang="en-US" dirty="0"/>
              <a:t>New embedded syllabi links</a:t>
            </a:r>
          </a:p>
          <a:p>
            <a:pPr lvl="1">
              <a:buFont typeface="Courier New" panose="02070309020205020404" pitchFamily="49" charset="0"/>
              <a:buChar char="o"/>
            </a:pPr>
            <a:endParaRPr lang="en-US" dirty="0"/>
          </a:p>
          <a:p>
            <a:pPr lvl="1"/>
            <a:endParaRPr lang="en-US" dirty="0"/>
          </a:p>
        </p:txBody>
      </p:sp>
    </p:spTree>
    <p:extLst>
      <p:ext uri="{BB962C8B-B14F-4D97-AF65-F5344CB8AC3E}">
        <p14:creationId xmlns:p14="http://schemas.microsoft.com/office/powerpoint/2010/main" val="2397350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Curriculum Redesign</a:t>
            </a:r>
          </a:p>
        </p:txBody>
      </p:sp>
      <p:sp>
        <p:nvSpPr>
          <p:cNvPr id="3" name="Content Placeholder 2"/>
          <p:cNvSpPr>
            <a:spLocks noGrp="1"/>
          </p:cNvSpPr>
          <p:nvPr>
            <p:ph idx="1"/>
          </p:nvPr>
        </p:nvSpPr>
        <p:spPr/>
        <p:txBody>
          <a:bodyPr/>
          <a:lstStyle/>
          <a:p>
            <a:r>
              <a:rPr lang="en-US" dirty="0"/>
              <a:t>Benefits of the redesign</a:t>
            </a:r>
          </a:p>
          <a:p>
            <a:pPr lvl="1">
              <a:buFont typeface="Courier New" panose="02070309020205020404" pitchFamily="49" charset="0"/>
              <a:buChar char="o"/>
            </a:pPr>
            <a:r>
              <a:rPr lang="en-US" dirty="0"/>
              <a:t>Decrease in the prerequisite dependency length</a:t>
            </a:r>
          </a:p>
          <a:p>
            <a:pPr lvl="1">
              <a:buFont typeface="Courier New" panose="02070309020205020404" pitchFamily="49" charset="0"/>
              <a:buChar char="o"/>
            </a:pPr>
            <a:r>
              <a:rPr lang="en-US" dirty="0"/>
              <a:t>Reduction in the number of core courses</a:t>
            </a:r>
          </a:p>
          <a:p>
            <a:pPr lvl="1">
              <a:buFont typeface="Courier New" panose="02070309020205020404" pitchFamily="49" charset="0"/>
              <a:buChar char="o"/>
            </a:pPr>
            <a:r>
              <a:rPr lang="en-US" dirty="0"/>
              <a:t>Increase in the number of elective courses</a:t>
            </a:r>
          </a:p>
          <a:p>
            <a:pPr lvl="1">
              <a:buFont typeface="Courier New" panose="02070309020205020404" pitchFamily="49" charset="0"/>
              <a:buChar char="o"/>
            </a:pPr>
            <a:r>
              <a:rPr lang="en-US" dirty="0"/>
              <a:t>Improved flexible elective course options</a:t>
            </a:r>
          </a:p>
          <a:p>
            <a:pPr lvl="1">
              <a:buFont typeface="Courier New" panose="02070309020205020404" pitchFamily="49" charset="0"/>
              <a:buChar char="o"/>
            </a:pPr>
            <a:r>
              <a:rPr lang="en-US" dirty="0"/>
              <a:t>Replacement of  </a:t>
            </a:r>
            <a:r>
              <a:rPr lang="en-US" u="sng" dirty="0">
                <a:solidFill>
                  <a:schemeClr val="tx2">
                    <a:lumMod val="60000"/>
                    <a:lumOff val="40000"/>
                  </a:schemeClr>
                </a:solidFill>
                <a:hlinkClick r:id="rId2">
                  <a:extLst>
                    <a:ext uri="{A12FA001-AC4F-418D-AE19-62706E023703}">
                      <ahyp:hlinkClr xmlns:ahyp="http://schemas.microsoft.com/office/drawing/2018/hyperlinkcolor" val="tx"/>
                    </a:ext>
                  </a:extLst>
                </a:hlinkClick>
              </a:rPr>
              <a:t>CDA-3103</a:t>
            </a:r>
            <a:r>
              <a:rPr lang="en-US" dirty="0"/>
              <a:t> and </a:t>
            </a:r>
            <a:r>
              <a:rPr lang="en-US" u="sng" dirty="0">
                <a:solidFill>
                  <a:schemeClr val="tx2">
                    <a:lumMod val="60000"/>
                    <a:lumOff val="40000"/>
                  </a:schemeClr>
                </a:solidFill>
                <a:hlinkClick r:id="rId3">
                  <a:extLst>
                    <a:ext uri="{A12FA001-AC4F-418D-AE19-62706E023703}">
                      <ahyp:hlinkClr xmlns:ahyp="http://schemas.microsoft.com/office/drawing/2018/hyperlinkcolor" val="tx"/>
                    </a:ext>
                  </a:extLst>
                </a:hlinkClick>
              </a:rPr>
              <a:t>CDA-4101</a:t>
            </a:r>
            <a:r>
              <a:rPr lang="en-US" dirty="0"/>
              <a:t> with 		one combined new course </a:t>
            </a:r>
            <a:r>
              <a:rPr lang="en-US" u="sng" dirty="0">
                <a:solidFill>
                  <a:schemeClr val="tx2">
                    <a:lumMod val="60000"/>
                    <a:lumOff val="40000"/>
                  </a:schemeClr>
                </a:solidFill>
                <a:hlinkClick r:id="rId4">
                  <a:extLst>
                    <a:ext uri="{A12FA001-AC4F-418D-AE19-62706E023703}">
                      <ahyp:hlinkClr xmlns:ahyp="http://schemas.microsoft.com/office/drawing/2018/hyperlinkcolor" val="tx"/>
                    </a:ext>
                  </a:extLst>
                </a:hlinkClick>
              </a:rPr>
              <a:t>CDA-3102</a:t>
            </a:r>
            <a:endParaRPr lang="en-US" dirty="0">
              <a:solidFill>
                <a:schemeClr val="tx2">
                  <a:lumMod val="60000"/>
                  <a:lumOff val="40000"/>
                </a:schemeClr>
              </a:solidFill>
            </a:endParaRPr>
          </a:p>
          <a:p>
            <a:pPr marL="282575" lvl="1" indent="0">
              <a:buNone/>
            </a:pPr>
            <a:endParaRPr lang="en-US" dirty="0"/>
          </a:p>
        </p:txBody>
      </p:sp>
    </p:spTree>
    <p:extLst>
      <p:ext uri="{BB962C8B-B14F-4D97-AF65-F5344CB8AC3E}">
        <p14:creationId xmlns:p14="http://schemas.microsoft.com/office/powerpoint/2010/main" val="2369063089"/>
      </p:ext>
    </p:extLst>
  </p:cSld>
  <p:clrMapOvr>
    <a:masterClrMapping/>
  </p:clrMapOvr>
</p:sld>
</file>

<file path=ppt/theme/theme1.xml><?xml version="1.0" encoding="utf-8"?>
<a:theme xmlns:a="http://schemas.openxmlformats.org/drawingml/2006/main" name="gold">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majorFont>
      <a:minorFont>
        <a:latin typeface="Trebuchet MS"/>
        <a:ea typeface=""/>
        <a:cs typeface=""/>
        <a:font script="Jpan" typeface="ＭＳ ゴシック"/>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AD36E5C09976B45B3F5DF93507BBF55" ma:contentTypeVersion="11" ma:contentTypeDescription="Create a new document." ma:contentTypeScope="" ma:versionID="7b2d909bb21df3d0c3d796b23247897b">
  <xsd:schema xmlns:xsd="http://www.w3.org/2001/XMLSchema" xmlns:xs="http://www.w3.org/2001/XMLSchema" xmlns:p="http://schemas.microsoft.com/office/2006/metadata/properties" xmlns:ns3="b59aaeec-13ba-4fe6-af8d-48f66f6f623c" xmlns:ns4="51d3934d-bf9d-4926-a2eb-9c5ae3cdf96f" targetNamespace="http://schemas.microsoft.com/office/2006/metadata/properties" ma:root="true" ma:fieldsID="72d61a67071062d901e464ec8e04f598" ns3:_="" ns4:_="">
    <xsd:import namespace="b59aaeec-13ba-4fe6-af8d-48f66f6f623c"/>
    <xsd:import namespace="51d3934d-bf9d-4926-a2eb-9c5ae3cdf96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9aaeec-13ba-4fe6-af8d-48f66f6f623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1d3934d-bf9d-4926-a2eb-9c5ae3cdf96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0D79247-2E84-479B-9B7B-293E29A42EDA}">
  <ds:schemaRefs>
    <ds:schemaRef ds:uri="http://schemas.microsoft.com/sharepoint/v3/contenttype/forms"/>
  </ds:schemaRefs>
</ds:datastoreItem>
</file>

<file path=customXml/itemProps2.xml><?xml version="1.0" encoding="utf-8"?>
<ds:datastoreItem xmlns:ds="http://schemas.openxmlformats.org/officeDocument/2006/customXml" ds:itemID="{DC6A140B-C3FE-4B19-B886-D88689B200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9aaeec-13ba-4fe6-af8d-48f66f6f623c"/>
    <ds:schemaRef ds:uri="51d3934d-bf9d-4926-a2eb-9c5ae3cdf9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320C10B-2399-46EE-B289-9E4EBE6DD946}">
  <ds:schemaRefs>
    <ds:schemaRef ds:uri="http://www.w3.org/XML/1998/namespace"/>
    <ds:schemaRef ds:uri="http://schemas.microsoft.com/office/infopath/2007/PartnerControls"/>
    <ds:schemaRef ds:uri="http://purl.org/dc/terms/"/>
    <ds:schemaRef ds:uri="http://schemas.microsoft.com/office/2006/metadata/properties"/>
    <ds:schemaRef ds:uri="http://schemas.microsoft.com/office/2006/documentManagement/types"/>
    <ds:schemaRef ds:uri="b59aaeec-13ba-4fe6-af8d-48f66f6f623c"/>
    <ds:schemaRef ds:uri="http://purl.org/dc/elements/1.1/"/>
    <ds:schemaRef ds:uri="http://schemas.openxmlformats.org/package/2006/metadata/core-properties"/>
    <ds:schemaRef ds:uri="51d3934d-bf9d-4926-a2eb-9c5ae3cdf96f"/>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gold</Template>
  <TotalTime>3620</TotalTime>
  <Words>493</Words>
  <Application>Microsoft Office PowerPoint</Application>
  <PresentationFormat>On-screen Show (4:3)</PresentationFormat>
  <Paragraphs>82</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Courier New</vt:lpstr>
      <vt:lpstr>Trebuchet MS</vt:lpstr>
      <vt:lpstr>Wingdings</vt:lpstr>
      <vt:lpstr>Wingdings 2</vt:lpstr>
      <vt:lpstr>gold</vt:lpstr>
      <vt:lpstr>Welcome to the School of Computing and Information Sciences MEGA DAY!</vt:lpstr>
      <vt:lpstr>And now a word from our Director…</vt:lpstr>
      <vt:lpstr>Points of Pride</vt:lpstr>
      <vt:lpstr>Points of Pride - Faculty Highlights </vt:lpstr>
      <vt:lpstr>Points of Pride - Students Highlights </vt:lpstr>
      <vt:lpstr>New Faculty</vt:lpstr>
      <vt:lpstr>We want you to enjoy your time at FIU, BUT… please graduate in 4 years!!!</vt:lpstr>
      <vt:lpstr>SCIS Undergraduate Programs</vt:lpstr>
      <vt:lpstr>Curriculum Redesign</vt:lpstr>
      <vt:lpstr>Impact on programs</vt:lpstr>
      <vt:lpstr>CDA Courses</vt:lpstr>
      <vt:lpstr>CDA Courses (contd.)</vt:lpstr>
      <vt:lpstr>Graduation Requirement</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Faculty Meeting School of Computing and Information Sciences</dc:title>
  <dc:creator>Ivana Rodriguez</dc:creator>
  <cp:lastModifiedBy>Ariana Taglioretti</cp:lastModifiedBy>
  <cp:revision>116</cp:revision>
  <cp:lastPrinted>2008-09-19T17:51:48Z</cp:lastPrinted>
  <dcterms:created xsi:type="dcterms:W3CDTF">2013-04-25T14:14:17Z</dcterms:created>
  <dcterms:modified xsi:type="dcterms:W3CDTF">2019-10-17T01:10:28Z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0x0101008AD36E5C09976B45B3F5DF93507BBF55</vt:lpwstr>
  </property>
</Properties>
</file>