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60">
          <p15:clr>
            <a:srgbClr val="A4A3A4"/>
          </p15:clr>
        </p15:guide>
        <p15:guide id="2" pos="7392">
          <p15:clr>
            <a:srgbClr val="A4A3A4"/>
          </p15:clr>
        </p15:guide>
        <p15:guide id="3" orient="horz" pos="2160">
          <p15:clr>
            <a:srgbClr val="A4A3A4"/>
          </p15:clr>
        </p15:guide>
      </p15:sldGuideLst>
    </p:ext>
    <p:ext uri="http://customooxmlschemas.google.com/">
      <go:slidesCustomData xmlns:go="http://customooxmlschemas.google.com/" r:id="rId34" roundtripDataSignature="AMtx7mgBMxypaE3Rm3KhAL23n3bMdi1Q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0"/>
        <p:guide pos="7392"/>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f299939496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f299939496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1f299939496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f299939496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f299939496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1f299939496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f29993949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f29993949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1f29993949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f299939496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f299939496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1f299939496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f299939496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f299939496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1f299939496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f299939496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f299939496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1f299939496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f299939496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f299939496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1f299939496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f299939496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f299939496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1f299939496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3 pictures">
  <p:cSld name="Title and Content with 3 pictures">
    <p:spTree>
      <p:nvGrpSpPr>
        <p:cNvPr id="99" name="Shape 99"/>
        <p:cNvGrpSpPr/>
        <p:nvPr/>
      </p:nvGrpSpPr>
      <p:grpSpPr>
        <a:xfrm>
          <a:off x="0" y="0"/>
          <a:ext cx="0" cy="0"/>
          <a:chOff x="0" y="0"/>
          <a:chExt cx="0" cy="0"/>
        </a:xfrm>
      </p:grpSpPr>
      <p:sp>
        <p:nvSpPr>
          <p:cNvPr id="100" name="Google Shape;100;p27"/>
          <p:cNvSpPr/>
          <p:nvPr/>
        </p:nvSpPr>
        <p:spPr>
          <a:xfrm>
            <a:off x="409575" y="633619"/>
            <a:ext cx="4927413" cy="5495925"/>
          </a:xfrm>
          <a:prstGeom prst="rect">
            <a:avLst/>
          </a:prstGeom>
          <a:solidFill>
            <a:schemeClr val="lt1"/>
          </a:solidFill>
          <a:ln cap="flat" cmpd="sng" w="9525">
            <a:solidFill>
              <a:srgbClr val="E5E5E5"/>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01" name="Google Shape;101;p27"/>
          <p:cNvSpPr txBox="1"/>
          <p:nvPr>
            <p:ph type="title"/>
          </p:nvPr>
        </p:nvSpPr>
        <p:spPr>
          <a:xfrm>
            <a:off x="841248" y="978408"/>
            <a:ext cx="4059936" cy="11064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Lato"/>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7"/>
          <p:cNvSpPr txBox="1"/>
          <p:nvPr>
            <p:ph idx="1" type="body"/>
          </p:nvPr>
        </p:nvSpPr>
        <p:spPr>
          <a:xfrm>
            <a:off x="841248" y="2359152"/>
            <a:ext cx="4059936" cy="34290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sz="1800"/>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7"/>
          <p:cNvSpPr/>
          <p:nvPr>
            <p:ph idx="2" type="pic"/>
          </p:nvPr>
        </p:nvSpPr>
        <p:spPr>
          <a:xfrm>
            <a:off x="8961120" y="566928"/>
            <a:ext cx="2871216" cy="2340864"/>
          </a:xfrm>
          <a:prstGeom prst="rect">
            <a:avLst/>
          </a:prstGeom>
          <a:noFill/>
          <a:ln>
            <a:noFill/>
          </a:ln>
        </p:spPr>
      </p:sp>
      <p:sp>
        <p:nvSpPr>
          <p:cNvPr id="104" name="Google Shape;104;p27"/>
          <p:cNvSpPr/>
          <p:nvPr>
            <p:ph idx="3" type="pic"/>
          </p:nvPr>
        </p:nvSpPr>
        <p:spPr>
          <a:xfrm>
            <a:off x="5843016" y="566928"/>
            <a:ext cx="2871216" cy="2340864"/>
          </a:xfrm>
          <a:prstGeom prst="rect">
            <a:avLst/>
          </a:prstGeom>
          <a:noFill/>
          <a:ln>
            <a:noFill/>
          </a:ln>
        </p:spPr>
      </p:sp>
      <p:sp>
        <p:nvSpPr>
          <p:cNvPr id="105" name="Google Shape;105;p27"/>
          <p:cNvSpPr/>
          <p:nvPr/>
        </p:nvSpPr>
        <p:spPr>
          <a:xfrm>
            <a:off x="345567" y="1170432"/>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06" name="Google Shape;106;p27"/>
          <p:cNvSpPr/>
          <p:nvPr/>
        </p:nvSpPr>
        <p:spPr>
          <a:xfrm>
            <a:off x="877459" y="2121408"/>
            <a:ext cx="3958650" cy="9144"/>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07" name="Google Shape;107;p27"/>
          <p:cNvSpPr/>
          <p:nvPr>
            <p:ph idx="4" type="pic"/>
          </p:nvPr>
        </p:nvSpPr>
        <p:spPr>
          <a:xfrm>
            <a:off x="5843016" y="3108960"/>
            <a:ext cx="5989320" cy="3054096"/>
          </a:xfrm>
          <a:prstGeom prst="rect">
            <a:avLst/>
          </a:prstGeom>
          <a:noFill/>
          <a:ln>
            <a:noFill/>
          </a:ln>
        </p:spPr>
      </p:sp>
      <p:sp>
        <p:nvSpPr>
          <p:cNvPr id="108" name="Google Shape;108;p27"/>
          <p:cNvSpPr txBox="1"/>
          <p:nvPr>
            <p:ph idx="10" type="dt"/>
          </p:nvPr>
        </p:nvSpPr>
        <p:spPr>
          <a:xfrm>
            <a:off x="905256"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7"/>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4 pictures">
  <p:cSld name="Title and Content with 4 pictures">
    <p:spTree>
      <p:nvGrpSpPr>
        <p:cNvPr id="111" name="Shape 111"/>
        <p:cNvGrpSpPr/>
        <p:nvPr/>
      </p:nvGrpSpPr>
      <p:grpSpPr>
        <a:xfrm>
          <a:off x="0" y="0"/>
          <a:ext cx="0" cy="0"/>
          <a:chOff x="0" y="0"/>
          <a:chExt cx="0" cy="0"/>
        </a:xfrm>
      </p:grpSpPr>
      <p:sp>
        <p:nvSpPr>
          <p:cNvPr id="112" name="Google Shape;112;p28"/>
          <p:cNvSpPr/>
          <p:nvPr/>
        </p:nvSpPr>
        <p:spPr>
          <a:xfrm>
            <a:off x="7324344" y="630936"/>
            <a:ext cx="4517136" cy="5495925"/>
          </a:xfrm>
          <a:prstGeom prst="rect">
            <a:avLst/>
          </a:prstGeom>
          <a:solidFill>
            <a:schemeClr val="lt1"/>
          </a:solidFill>
          <a:ln cap="flat" cmpd="sng" w="9525">
            <a:solidFill>
              <a:srgbClr val="E5E5E5"/>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13" name="Google Shape;113;p28"/>
          <p:cNvSpPr txBox="1"/>
          <p:nvPr>
            <p:ph type="title"/>
          </p:nvPr>
        </p:nvSpPr>
        <p:spPr>
          <a:xfrm>
            <a:off x="7772400" y="978408"/>
            <a:ext cx="3721608" cy="11064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Lato"/>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8"/>
          <p:cNvSpPr/>
          <p:nvPr>
            <p:ph idx="2" type="pic"/>
          </p:nvPr>
        </p:nvSpPr>
        <p:spPr>
          <a:xfrm>
            <a:off x="3767328" y="630936"/>
            <a:ext cx="3246120" cy="2688336"/>
          </a:xfrm>
          <a:prstGeom prst="rect">
            <a:avLst/>
          </a:prstGeom>
          <a:noFill/>
          <a:ln>
            <a:noFill/>
          </a:ln>
        </p:spPr>
      </p:sp>
      <p:sp>
        <p:nvSpPr>
          <p:cNvPr id="115" name="Google Shape;115;p28"/>
          <p:cNvSpPr/>
          <p:nvPr>
            <p:ph idx="3" type="pic"/>
          </p:nvPr>
        </p:nvSpPr>
        <p:spPr>
          <a:xfrm>
            <a:off x="411480" y="630936"/>
            <a:ext cx="3246120" cy="2688336"/>
          </a:xfrm>
          <a:prstGeom prst="rect">
            <a:avLst/>
          </a:prstGeom>
          <a:noFill/>
          <a:ln>
            <a:noFill/>
          </a:ln>
        </p:spPr>
      </p:sp>
      <p:sp>
        <p:nvSpPr>
          <p:cNvPr id="116" name="Google Shape;116;p28"/>
          <p:cNvSpPr/>
          <p:nvPr/>
        </p:nvSpPr>
        <p:spPr>
          <a:xfrm>
            <a:off x="7260336" y="1179576"/>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17" name="Google Shape;117;p28"/>
          <p:cNvSpPr/>
          <p:nvPr>
            <p:ph idx="4" type="pic"/>
          </p:nvPr>
        </p:nvSpPr>
        <p:spPr>
          <a:xfrm>
            <a:off x="411480" y="3438144"/>
            <a:ext cx="3246120" cy="2688336"/>
          </a:xfrm>
          <a:prstGeom prst="rect">
            <a:avLst/>
          </a:prstGeom>
          <a:noFill/>
          <a:ln>
            <a:noFill/>
          </a:ln>
        </p:spPr>
      </p:sp>
      <p:sp>
        <p:nvSpPr>
          <p:cNvPr id="118" name="Google Shape;118;p28"/>
          <p:cNvSpPr txBox="1"/>
          <p:nvPr>
            <p:ph idx="10" type="dt"/>
          </p:nvPr>
        </p:nvSpPr>
        <p:spPr>
          <a:xfrm>
            <a:off x="905256"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8"/>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28"/>
          <p:cNvSpPr/>
          <p:nvPr/>
        </p:nvSpPr>
        <p:spPr>
          <a:xfrm>
            <a:off x="7792216" y="2185416"/>
            <a:ext cx="3683187" cy="9144"/>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22" name="Google Shape;122;p28"/>
          <p:cNvSpPr/>
          <p:nvPr>
            <p:ph idx="5" type="pic"/>
          </p:nvPr>
        </p:nvSpPr>
        <p:spPr>
          <a:xfrm>
            <a:off x="3767328" y="3438144"/>
            <a:ext cx="3246120" cy="2688336"/>
          </a:xfrm>
          <a:prstGeom prst="rect">
            <a:avLst/>
          </a:prstGeom>
          <a:noFill/>
          <a:ln>
            <a:noFill/>
          </a:ln>
        </p:spPr>
      </p:sp>
      <p:sp>
        <p:nvSpPr>
          <p:cNvPr id="123" name="Google Shape;123;p28"/>
          <p:cNvSpPr txBox="1"/>
          <p:nvPr>
            <p:ph idx="1" type="body"/>
          </p:nvPr>
        </p:nvSpPr>
        <p:spPr>
          <a:xfrm>
            <a:off x="7772400" y="3099816"/>
            <a:ext cx="3721100" cy="44767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8"/>
          <p:cNvSpPr txBox="1"/>
          <p:nvPr>
            <p:ph idx="6" type="body"/>
          </p:nvPr>
        </p:nvSpPr>
        <p:spPr>
          <a:xfrm>
            <a:off x="7772400" y="4215384"/>
            <a:ext cx="3721100" cy="44767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8"/>
          <p:cNvSpPr txBox="1"/>
          <p:nvPr>
            <p:ph idx="7" type="body"/>
          </p:nvPr>
        </p:nvSpPr>
        <p:spPr>
          <a:xfrm>
            <a:off x="7772400" y="5321808"/>
            <a:ext cx="3721100" cy="44767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8"/>
          <p:cNvSpPr/>
          <p:nvPr>
            <p:ph idx="8" type="pic"/>
          </p:nvPr>
        </p:nvSpPr>
        <p:spPr>
          <a:xfrm>
            <a:off x="7772400" y="2532888"/>
            <a:ext cx="457200" cy="457200"/>
          </a:xfrm>
          <a:prstGeom prst="rect">
            <a:avLst/>
          </a:prstGeom>
          <a:noFill/>
          <a:ln>
            <a:noFill/>
          </a:ln>
        </p:spPr>
      </p:sp>
      <p:sp>
        <p:nvSpPr>
          <p:cNvPr id="127" name="Google Shape;127;p28"/>
          <p:cNvSpPr/>
          <p:nvPr>
            <p:ph idx="9" type="pic"/>
          </p:nvPr>
        </p:nvSpPr>
        <p:spPr>
          <a:xfrm>
            <a:off x="7772400" y="3630168"/>
            <a:ext cx="457200" cy="457200"/>
          </a:xfrm>
          <a:prstGeom prst="rect">
            <a:avLst/>
          </a:prstGeom>
          <a:noFill/>
          <a:ln>
            <a:noFill/>
          </a:ln>
        </p:spPr>
      </p:sp>
      <p:sp>
        <p:nvSpPr>
          <p:cNvPr id="128" name="Google Shape;128;p28"/>
          <p:cNvSpPr/>
          <p:nvPr>
            <p:ph idx="13" type="pic"/>
          </p:nvPr>
        </p:nvSpPr>
        <p:spPr>
          <a:xfrm>
            <a:off x="7772400" y="4754880"/>
            <a:ext cx="457200" cy="4572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29"/>
          <p:cNvSpPr/>
          <p:nvPr/>
        </p:nvSpPr>
        <p:spPr>
          <a:xfrm>
            <a:off x="665853" y="1533525"/>
            <a:ext cx="10917063" cy="3790950"/>
          </a:xfrm>
          <a:prstGeom prst="rect">
            <a:avLst/>
          </a:prstGeom>
          <a:solidFill>
            <a:schemeClr val="lt1"/>
          </a:solidFill>
          <a:ln cap="flat" cmpd="sng" w="12700">
            <a:solidFill>
              <a:srgbClr val="E5E5E5"/>
            </a:solidFill>
            <a:prstDash val="solid"/>
            <a:miter lim="800000"/>
            <a:headEnd len="sm" w="sm" type="none"/>
            <a:tailEnd len="sm" w="sm" type="none"/>
          </a:ln>
          <a:effectLst>
            <a:outerShdw blurRad="50800" rotWithShape="0" algn="tl" dir="2700000" dist="38100">
              <a:srgbClr val="D2D2D2">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31" name="Google Shape;131;p29"/>
          <p:cNvSpPr/>
          <p:nvPr/>
        </p:nvSpPr>
        <p:spPr>
          <a:xfrm>
            <a:off x="609084" y="2971798"/>
            <a:ext cx="128016"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32" name="Google Shape;132;p29"/>
          <p:cNvSpPr txBox="1"/>
          <p:nvPr>
            <p:ph type="title"/>
          </p:nvPr>
        </p:nvSpPr>
        <p:spPr>
          <a:xfrm>
            <a:off x="1078992" y="1938528"/>
            <a:ext cx="10177272" cy="29900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Lato"/>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6" name="Shape 136"/>
        <p:cNvGrpSpPr/>
        <p:nvPr/>
      </p:nvGrpSpPr>
      <p:grpSpPr>
        <a:xfrm>
          <a:off x="0" y="0"/>
          <a:ext cx="0" cy="0"/>
          <a:chOff x="0" y="0"/>
          <a:chExt cx="0" cy="0"/>
        </a:xfrm>
      </p:grpSpPr>
      <p:sp>
        <p:nvSpPr>
          <p:cNvPr id="137" name="Google Shape;137;p30"/>
          <p:cNvSpPr/>
          <p:nvPr/>
        </p:nvSpPr>
        <p:spPr>
          <a:xfrm>
            <a:off x="558210" y="1162033"/>
            <a:ext cx="3740740" cy="4643344"/>
          </a:xfrm>
          <a:prstGeom prst="rect">
            <a:avLst/>
          </a:prstGeom>
          <a:solidFill>
            <a:schemeClr val="lt1"/>
          </a:solidFill>
          <a:ln cap="flat" cmpd="sng" w="12700">
            <a:solidFill>
              <a:srgbClr val="E5E5E5"/>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38" name="Google Shape;138;p30"/>
          <p:cNvSpPr/>
          <p:nvPr/>
        </p:nvSpPr>
        <p:spPr>
          <a:xfrm>
            <a:off x="498834" y="1618375"/>
            <a:ext cx="146304" cy="822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39" name="Google Shape;139;p30"/>
          <p:cNvSpPr txBox="1"/>
          <p:nvPr>
            <p:ph type="title"/>
          </p:nvPr>
        </p:nvSpPr>
        <p:spPr>
          <a:xfrm>
            <a:off x="868680" y="1709928"/>
            <a:ext cx="3099816" cy="170992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3400"/>
              <a:buFont typeface="Lato"/>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0"/>
          <p:cNvSpPr txBox="1"/>
          <p:nvPr>
            <p:ph idx="1" type="body"/>
          </p:nvPr>
        </p:nvSpPr>
        <p:spPr>
          <a:xfrm>
            <a:off x="4965192" y="1709928"/>
            <a:ext cx="6729984" cy="4096512"/>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1" name="Google Shape;141;p30"/>
          <p:cNvSpPr txBox="1"/>
          <p:nvPr>
            <p:ph idx="2" type="body"/>
          </p:nvPr>
        </p:nvSpPr>
        <p:spPr>
          <a:xfrm>
            <a:off x="868680" y="3429000"/>
            <a:ext cx="3099816" cy="2066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sz="18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30"/>
          <p:cNvSpPr txBox="1"/>
          <p:nvPr>
            <p:ph idx="10" type="dt"/>
          </p:nvPr>
        </p:nvSpPr>
        <p:spPr>
          <a:xfrm>
            <a:off x="86868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5" name="Shape 145"/>
        <p:cNvGrpSpPr/>
        <p:nvPr/>
      </p:nvGrpSpPr>
      <p:grpSpPr>
        <a:xfrm>
          <a:off x="0" y="0"/>
          <a:ext cx="0" cy="0"/>
          <a:chOff x="0" y="0"/>
          <a:chExt cx="0" cy="0"/>
        </a:xfrm>
      </p:grpSpPr>
      <p:sp>
        <p:nvSpPr>
          <p:cNvPr id="146" name="Google Shape;146;p31"/>
          <p:cNvSpPr/>
          <p:nvPr/>
        </p:nvSpPr>
        <p:spPr>
          <a:xfrm>
            <a:off x="558210" y="1162033"/>
            <a:ext cx="3740740" cy="4643344"/>
          </a:xfrm>
          <a:prstGeom prst="rect">
            <a:avLst/>
          </a:prstGeom>
          <a:solidFill>
            <a:schemeClr val="lt1"/>
          </a:solidFill>
          <a:ln cap="flat" cmpd="sng" w="12700">
            <a:solidFill>
              <a:srgbClr val="E5E5E5"/>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47" name="Google Shape;147;p31"/>
          <p:cNvSpPr/>
          <p:nvPr/>
        </p:nvSpPr>
        <p:spPr>
          <a:xfrm>
            <a:off x="498834" y="1618375"/>
            <a:ext cx="146304" cy="822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48" name="Google Shape;148;p31"/>
          <p:cNvSpPr txBox="1"/>
          <p:nvPr>
            <p:ph type="title"/>
          </p:nvPr>
        </p:nvSpPr>
        <p:spPr>
          <a:xfrm>
            <a:off x="868680" y="1709928"/>
            <a:ext cx="3099816" cy="170992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3400"/>
              <a:buFont typeface="Lato"/>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1"/>
          <p:cNvSpPr/>
          <p:nvPr>
            <p:ph idx="2" type="pic"/>
          </p:nvPr>
        </p:nvSpPr>
        <p:spPr>
          <a:xfrm>
            <a:off x="4965192" y="1161288"/>
            <a:ext cx="6729984" cy="4645152"/>
          </a:xfrm>
          <a:prstGeom prst="rect">
            <a:avLst/>
          </a:prstGeom>
          <a:noFill/>
          <a:ln>
            <a:noFill/>
          </a:ln>
        </p:spPr>
      </p:sp>
      <p:sp>
        <p:nvSpPr>
          <p:cNvPr id="150" name="Google Shape;150;p31"/>
          <p:cNvSpPr txBox="1"/>
          <p:nvPr>
            <p:ph idx="1" type="body"/>
          </p:nvPr>
        </p:nvSpPr>
        <p:spPr>
          <a:xfrm>
            <a:off x="868680" y="3438144"/>
            <a:ext cx="3099816" cy="20574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sz="18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1" name="Google Shape;151;p31"/>
          <p:cNvSpPr txBox="1"/>
          <p:nvPr>
            <p:ph idx="10" type="dt"/>
          </p:nvPr>
        </p:nvSpPr>
        <p:spPr>
          <a:xfrm>
            <a:off x="86868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4" name="Shape 154"/>
        <p:cNvGrpSpPr/>
        <p:nvPr/>
      </p:nvGrpSpPr>
      <p:grpSpPr>
        <a:xfrm>
          <a:off x="0" y="0"/>
          <a:ext cx="0" cy="0"/>
          <a:chOff x="0" y="0"/>
          <a:chExt cx="0" cy="0"/>
        </a:xfrm>
      </p:grpSpPr>
      <p:sp>
        <p:nvSpPr>
          <p:cNvPr id="155" name="Google Shape;155;p32"/>
          <p:cNvSpPr/>
          <p:nvPr/>
        </p:nvSpPr>
        <p:spPr>
          <a:xfrm>
            <a:off x="1528762" y="1473243"/>
            <a:ext cx="9144000" cy="3007447"/>
          </a:xfrm>
          <a:prstGeom prst="rect">
            <a:avLst/>
          </a:prstGeom>
          <a:solidFill>
            <a:schemeClr val="lt1"/>
          </a:solidFill>
          <a:ln cap="flat" cmpd="sng" w="12700">
            <a:solidFill>
              <a:srgbClr val="E5E5E5"/>
            </a:solidFill>
            <a:prstDash val="solid"/>
            <a:miter lim="800000"/>
            <a:headEnd len="sm" w="sm" type="none"/>
            <a:tailEnd len="sm" w="sm" type="none"/>
          </a:ln>
          <a:effectLst>
            <a:outerShdw blurRad="50800" rotWithShape="0" algn="tl" dir="2700000" dist="38100">
              <a:srgbClr val="D2D2D2">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156" name="Google Shape;156;p32"/>
          <p:cNvSpPr txBox="1"/>
          <p:nvPr>
            <p:ph type="ctrTitle"/>
          </p:nvPr>
        </p:nvSpPr>
        <p:spPr>
          <a:xfrm>
            <a:off x="1801368" y="1664208"/>
            <a:ext cx="8586216" cy="217627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600"/>
              <a:buFont typeface="Lato"/>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32"/>
          <p:cNvSpPr txBox="1"/>
          <p:nvPr>
            <p:ph idx="1" type="subTitle"/>
          </p:nvPr>
        </p:nvSpPr>
        <p:spPr>
          <a:xfrm>
            <a:off x="2487168" y="4142232"/>
            <a:ext cx="7223760" cy="685800"/>
          </a:xfrm>
          <a:prstGeom prst="rect">
            <a:avLst/>
          </a:prstGeom>
          <a:solidFill>
            <a:schemeClr val="accent1"/>
          </a:solidFill>
          <a:ln>
            <a:noFill/>
          </a:ln>
        </p:spPr>
        <p:txBody>
          <a:bodyPr anchorCtr="0" anchor="ctr" bIns="45700" lIns="91425" spcFirstLastPara="1" rIns="91425" wrap="square" tIns="45700">
            <a:normAutofit/>
          </a:bodyPr>
          <a:lstStyle>
            <a:lvl1pPr lvl="0" algn="ctr">
              <a:lnSpc>
                <a:spcPct val="110000"/>
              </a:lnSpc>
              <a:spcBef>
                <a:spcPts val="1000"/>
              </a:spcBef>
              <a:spcAft>
                <a:spcPts val="0"/>
              </a:spcAft>
              <a:buClr>
                <a:schemeClr val="lt1"/>
              </a:buClr>
              <a:buSzPts val="2800"/>
              <a:buNone/>
              <a:defRPr sz="2800">
                <a:solidFill>
                  <a:schemeClr val="lt1"/>
                </a:solidFill>
              </a:defRPr>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pictures">
  <p:cSld name="Title and Content with pictures">
    <p:spTree>
      <p:nvGrpSpPr>
        <p:cNvPr id="19" name="Shape 19"/>
        <p:cNvGrpSpPr/>
        <p:nvPr/>
      </p:nvGrpSpPr>
      <p:grpSpPr>
        <a:xfrm>
          <a:off x="0" y="0"/>
          <a:ext cx="0" cy="0"/>
          <a:chOff x="0" y="0"/>
          <a:chExt cx="0" cy="0"/>
        </a:xfrm>
      </p:grpSpPr>
      <p:sp>
        <p:nvSpPr>
          <p:cNvPr id="20" name="Google Shape;20;p19"/>
          <p:cNvSpPr txBox="1"/>
          <p:nvPr>
            <p:ph type="title"/>
          </p:nvPr>
        </p:nvSpPr>
        <p:spPr>
          <a:xfrm>
            <a:off x="5084064" y="1078992"/>
            <a:ext cx="6272784" cy="15361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200"/>
              <a:buFont typeface="Lato"/>
              <a:buNone/>
              <a:defRPr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9"/>
          <p:cNvSpPr txBox="1"/>
          <p:nvPr>
            <p:ph idx="1" type="body"/>
          </p:nvPr>
        </p:nvSpPr>
        <p:spPr>
          <a:xfrm>
            <a:off x="5084064" y="3355848"/>
            <a:ext cx="6272784" cy="282549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sz="1800"/>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9"/>
          <p:cNvSpPr txBox="1"/>
          <p:nvPr>
            <p:ph idx="10" type="dt"/>
          </p:nvPr>
        </p:nvSpPr>
        <p:spPr>
          <a:xfrm>
            <a:off x="905256"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1" type="ftr"/>
          </p:nvPr>
        </p:nvSpPr>
        <p:spPr>
          <a:xfrm>
            <a:off x="4041648"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19"/>
          <p:cNvSpPr/>
          <p:nvPr/>
        </p:nvSpPr>
        <p:spPr>
          <a:xfrm rot="5400000">
            <a:off x="5317960" y="363389"/>
            <a:ext cx="73152" cy="5486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26" name="Google Shape;26;p19"/>
          <p:cNvSpPr/>
          <p:nvPr/>
        </p:nvSpPr>
        <p:spPr>
          <a:xfrm>
            <a:off x="5099266" y="2935541"/>
            <a:ext cx="6217920" cy="1828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27" name="Google Shape;27;p19"/>
          <p:cNvSpPr/>
          <p:nvPr>
            <p:ph idx="2" type="pic"/>
          </p:nvPr>
        </p:nvSpPr>
        <p:spPr>
          <a:xfrm>
            <a:off x="457200" y="603504"/>
            <a:ext cx="4050792" cy="557784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0"/>
          <p:cNvSpPr/>
          <p:nvPr/>
        </p:nvSpPr>
        <p:spPr>
          <a:xfrm>
            <a:off x="665853" y="1533525"/>
            <a:ext cx="10917063" cy="3790950"/>
          </a:xfrm>
          <a:prstGeom prst="rect">
            <a:avLst/>
          </a:prstGeom>
          <a:solidFill>
            <a:schemeClr val="lt1"/>
          </a:solidFill>
          <a:ln cap="flat" cmpd="sng" w="12700">
            <a:solidFill>
              <a:srgbClr val="E5E5E5"/>
            </a:solidFill>
            <a:prstDash val="solid"/>
            <a:miter lim="800000"/>
            <a:headEnd len="sm" w="sm" type="none"/>
            <a:tailEnd len="sm" w="sm" type="none"/>
          </a:ln>
          <a:effectLst>
            <a:outerShdw blurRad="50800" rotWithShape="0" algn="tl" dir="2700000" dist="38100">
              <a:srgbClr val="D2D2D2">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30" name="Google Shape;30;p20"/>
          <p:cNvSpPr txBox="1"/>
          <p:nvPr>
            <p:ph type="title"/>
          </p:nvPr>
        </p:nvSpPr>
        <p:spPr>
          <a:xfrm>
            <a:off x="1078992" y="1938528"/>
            <a:ext cx="7013448" cy="29900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Lato"/>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8613648" y="1938528"/>
            <a:ext cx="2688336" cy="2990088"/>
          </a:xfrm>
          <a:prstGeom prst="rect">
            <a:avLst/>
          </a:prstGeom>
          <a:solidFill>
            <a:schemeClr val="accent1"/>
          </a:solidFill>
          <a:ln>
            <a:noFill/>
          </a:ln>
        </p:spPr>
        <p:txBody>
          <a:bodyPr anchorCtr="0" anchor="ctr" bIns="45700" lIns="91425" spcFirstLastPara="1" rIns="91425" wrap="square" tIns="45700">
            <a:normAutofit/>
          </a:bodyPr>
          <a:lstStyle>
            <a:lvl1pPr indent="-228600" lvl="0" marL="457200" algn="l">
              <a:lnSpc>
                <a:spcPct val="110000"/>
              </a:lnSpc>
              <a:spcBef>
                <a:spcPts val="1000"/>
              </a:spcBef>
              <a:spcAft>
                <a:spcPts val="0"/>
              </a:spcAft>
              <a:buClr>
                <a:schemeClr val="lt1"/>
              </a:buClr>
              <a:buSzPts val="2800"/>
              <a:buNone/>
              <a:defRPr sz="2800">
                <a:solidFill>
                  <a:schemeClr val="lt1"/>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20"/>
          <p:cNvSpPr/>
          <p:nvPr/>
        </p:nvSpPr>
        <p:spPr>
          <a:xfrm>
            <a:off x="609084" y="2965074"/>
            <a:ext cx="128016"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33" name="Google Shape;33;p20"/>
          <p:cNvSpPr/>
          <p:nvPr/>
        </p:nvSpPr>
        <p:spPr>
          <a:xfrm rot="5400000">
            <a:off x="7360539" y="3424428"/>
            <a:ext cx="2103120" cy="9144"/>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1"/>
          <p:cNvSpPr/>
          <p:nvPr/>
        </p:nvSpPr>
        <p:spPr>
          <a:xfrm>
            <a:off x="558209" y="0"/>
            <a:ext cx="11167447" cy="2018806"/>
          </a:xfrm>
          <a:prstGeom prst="rect">
            <a:avLst/>
          </a:prstGeom>
          <a:solidFill>
            <a:schemeClr val="lt1"/>
          </a:solidFill>
          <a:ln cap="flat" cmpd="sng" w="9525">
            <a:solidFill>
              <a:srgbClr val="E5E5E5"/>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36" name="Google Shape;36;p21"/>
          <p:cNvSpPr/>
          <p:nvPr/>
        </p:nvSpPr>
        <p:spPr>
          <a:xfrm>
            <a:off x="498834" y="787352"/>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37" name="Google Shape;37;p21"/>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Lato"/>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1"/>
          <p:cNvSpPr txBox="1"/>
          <p:nvPr>
            <p:ph idx="10" type="dt"/>
          </p:nvPr>
        </p:nvSpPr>
        <p:spPr>
          <a:xfrm>
            <a:off x="1101852"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1"/>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2" name="Shape 42"/>
        <p:cNvGrpSpPr/>
        <p:nvPr/>
      </p:nvGrpSpPr>
      <p:grpSpPr>
        <a:xfrm>
          <a:off x="0" y="0"/>
          <a:ext cx="0" cy="0"/>
          <a:chOff x="0" y="0"/>
          <a:chExt cx="0" cy="0"/>
        </a:xfrm>
      </p:grpSpPr>
      <p:sp>
        <p:nvSpPr>
          <p:cNvPr id="43" name="Google Shape;43;p22"/>
          <p:cNvSpPr txBox="1"/>
          <p:nvPr>
            <p:ph type="title"/>
          </p:nvPr>
        </p:nvSpPr>
        <p:spPr>
          <a:xfrm>
            <a:off x="557784" y="640080"/>
            <a:ext cx="10890504" cy="41148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800"/>
              <a:buFont typeface="Lat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2"/>
          <p:cNvSpPr/>
          <p:nvPr/>
        </p:nvSpPr>
        <p:spPr>
          <a:xfrm>
            <a:off x="558210" y="4981421"/>
            <a:ext cx="11134956" cy="822960"/>
          </a:xfrm>
          <a:prstGeom prst="rect">
            <a:avLst/>
          </a:prstGeom>
          <a:solidFill>
            <a:schemeClr val="lt1"/>
          </a:solidFill>
          <a:ln cap="flat" cmpd="sng" w="12700">
            <a:solidFill>
              <a:srgbClr val="E5E5E5"/>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45" name="Google Shape;45;p22"/>
          <p:cNvSpPr/>
          <p:nvPr/>
        </p:nvSpPr>
        <p:spPr>
          <a:xfrm>
            <a:off x="498834" y="5118581"/>
            <a:ext cx="146304" cy="5486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46" name="Google Shape;46;p22"/>
          <p:cNvSpPr txBox="1"/>
          <p:nvPr>
            <p:ph idx="1" type="body"/>
          </p:nvPr>
        </p:nvSpPr>
        <p:spPr>
          <a:xfrm>
            <a:off x="841248" y="5102352"/>
            <a:ext cx="10607040" cy="585216"/>
          </a:xfrm>
          <a:prstGeom prst="rect">
            <a:avLst/>
          </a:prstGeom>
          <a:solidFill>
            <a:schemeClr val="accent1"/>
          </a:solidFill>
          <a:ln>
            <a:noFill/>
          </a:ln>
        </p:spPr>
        <p:txBody>
          <a:bodyPr anchorCtr="0" anchor="ctr" bIns="45700" lIns="91425" spcFirstLastPara="1" rIns="91425" wrap="square" tIns="45700">
            <a:normAutofit/>
          </a:bodyPr>
          <a:lstStyle>
            <a:lvl1pPr indent="-228600" lvl="0" marL="457200" algn="l">
              <a:lnSpc>
                <a:spcPct val="110000"/>
              </a:lnSpc>
              <a:spcBef>
                <a:spcPts val="1000"/>
              </a:spcBef>
              <a:spcAft>
                <a:spcPts val="0"/>
              </a:spcAft>
              <a:buClr>
                <a:schemeClr val="lt1"/>
              </a:buClr>
              <a:buSzPts val="2000"/>
              <a:buNone/>
              <a:defRPr sz="2000">
                <a:solidFill>
                  <a:schemeClr val="lt1"/>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 name="Google Shape;47;p22"/>
          <p:cNvSpPr txBox="1"/>
          <p:nvPr>
            <p:ph idx="10" type="dt"/>
          </p:nvPr>
        </p:nvSpPr>
        <p:spPr>
          <a:xfrm>
            <a:off x="905256"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50" name="Shape 50"/>
        <p:cNvGrpSpPr/>
        <p:nvPr/>
      </p:nvGrpSpPr>
      <p:grpSpPr>
        <a:xfrm>
          <a:off x="0" y="0"/>
          <a:ext cx="0" cy="0"/>
          <a:chOff x="0" y="0"/>
          <a:chExt cx="0" cy="0"/>
        </a:xfrm>
      </p:grpSpPr>
      <p:sp>
        <p:nvSpPr>
          <p:cNvPr id="51" name="Google Shape;51;p23"/>
          <p:cNvSpPr/>
          <p:nvPr/>
        </p:nvSpPr>
        <p:spPr>
          <a:xfrm>
            <a:off x="558209" y="0"/>
            <a:ext cx="11167447" cy="2018806"/>
          </a:xfrm>
          <a:prstGeom prst="rect">
            <a:avLst/>
          </a:prstGeom>
          <a:solidFill>
            <a:schemeClr val="lt1"/>
          </a:solidFill>
          <a:ln cap="flat" cmpd="sng" w="9525">
            <a:solidFill>
              <a:srgbClr val="E5E5E5"/>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52" name="Google Shape;52;p23"/>
          <p:cNvSpPr/>
          <p:nvPr>
            <p:ph idx="2" type="pic"/>
          </p:nvPr>
        </p:nvSpPr>
        <p:spPr>
          <a:xfrm>
            <a:off x="5422392" y="2798064"/>
            <a:ext cx="1463040" cy="1481328"/>
          </a:xfrm>
          <a:prstGeom prst="rect">
            <a:avLst/>
          </a:prstGeom>
          <a:noFill/>
          <a:ln>
            <a:noFill/>
          </a:ln>
        </p:spPr>
      </p:sp>
      <p:sp>
        <p:nvSpPr>
          <p:cNvPr id="53" name="Google Shape;53;p23"/>
          <p:cNvSpPr/>
          <p:nvPr>
            <p:ph idx="3" type="pic"/>
          </p:nvPr>
        </p:nvSpPr>
        <p:spPr>
          <a:xfrm>
            <a:off x="576072" y="2798064"/>
            <a:ext cx="1463040" cy="1481328"/>
          </a:xfrm>
          <a:prstGeom prst="rect">
            <a:avLst/>
          </a:prstGeom>
          <a:noFill/>
          <a:ln>
            <a:noFill/>
          </a:ln>
        </p:spPr>
      </p:sp>
      <p:sp>
        <p:nvSpPr>
          <p:cNvPr id="54" name="Google Shape;54;p23"/>
          <p:cNvSpPr/>
          <p:nvPr>
            <p:ph idx="4" type="pic"/>
          </p:nvPr>
        </p:nvSpPr>
        <p:spPr>
          <a:xfrm>
            <a:off x="7845552" y="2798064"/>
            <a:ext cx="1463040" cy="1481328"/>
          </a:xfrm>
          <a:prstGeom prst="rect">
            <a:avLst/>
          </a:prstGeom>
          <a:noFill/>
          <a:ln>
            <a:noFill/>
          </a:ln>
        </p:spPr>
      </p:sp>
      <p:sp>
        <p:nvSpPr>
          <p:cNvPr id="55" name="Google Shape;55;p23"/>
          <p:cNvSpPr/>
          <p:nvPr/>
        </p:nvSpPr>
        <p:spPr>
          <a:xfrm>
            <a:off x="498834" y="787352"/>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56" name="Google Shape;56;p23"/>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Lato"/>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3"/>
          <p:cNvSpPr/>
          <p:nvPr>
            <p:ph idx="5" type="pic"/>
          </p:nvPr>
        </p:nvSpPr>
        <p:spPr>
          <a:xfrm>
            <a:off x="2999232" y="2798064"/>
            <a:ext cx="1463040" cy="1481328"/>
          </a:xfrm>
          <a:prstGeom prst="rect">
            <a:avLst/>
          </a:prstGeom>
          <a:noFill/>
          <a:ln>
            <a:noFill/>
          </a:ln>
        </p:spPr>
      </p:sp>
      <p:sp>
        <p:nvSpPr>
          <p:cNvPr id="58" name="Google Shape;58;p23"/>
          <p:cNvSpPr/>
          <p:nvPr>
            <p:ph idx="6" type="pic"/>
          </p:nvPr>
        </p:nvSpPr>
        <p:spPr>
          <a:xfrm>
            <a:off x="10268712" y="2798064"/>
            <a:ext cx="1463040" cy="1481328"/>
          </a:xfrm>
          <a:prstGeom prst="rect">
            <a:avLst/>
          </a:prstGeom>
          <a:noFill/>
          <a:ln>
            <a:noFill/>
          </a:ln>
        </p:spPr>
      </p:sp>
      <p:sp>
        <p:nvSpPr>
          <p:cNvPr id="59" name="Google Shape;59;p23"/>
          <p:cNvSpPr txBox="1"/>
          <p:nvPr>
            <p:ph idx="10" type="dt"/>
          </p:nvPr>
        </p:nvSpPr>
        <p:spPr>
          <a:xfrm>
            <a:off x="905256"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23"/>
          <p:cNvSpPr txBox="1"/>
          <p:nvPr>
            <p:ph idx="1" type="body"/>
          </p:nvPr>
        </p:nvSpPr>
        <p:spPr>
          <a:xfrm>
            <a:off x="5431536" y="4489704"/>
            <a:ext cx="1462088" cy="64928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2000"/>
              <a:buNone/>
              <a:defRPr sz="2000"/>
            </a:lvl1pPr>
            <a:lvl2pPr indent="-228600" lvl="1" marL="914400" algn="ctr">
              <a:lnSpc>
                <a:spcPct val="100000"/>
              </a:lnSpc>
              <a:spcBef>
                <a:spcPts val="0"/>
              </a:spcBef>
              <a:spcAft>
                <a:spcPts val="0"/>
              </a:spcAft>
              <a:buClr>
                <a:schemeClr val="dk1"/>
              </a:buClr>
              <a:buSzPts val="1600"/>
              <a:buNone/>
              <a:defRPr sz="1600"/>
            </a:lvl2pPr>
            <a:lvl3pPr indent="-355600" lvl="2" marL="1371600" algn="l">
              <a:lnSpc>
                <a:spcPct val="110000"/>
              </a:lnSpc>
              <a:spcBef>
                <a:spcPts val="500"/>
              </a:spcBef>
              <a:spcAft>
                <a:spcPts val="0"/>
              </a:spcAft>
              <a:buClr>
                <a:schemeClr val="dk1"/>
              </a:buClr>
              <a:buSzPts val="2000"/>
              <a:buChar char="•"/>
              <a:defRPr sz="20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3"/>
          <p:cNvSpPr txBox="1"/>
          <p:nvPr>
            <p:ph idx="7" type="body"/>
          </p:nvPr>
        </p:nvSpPr>
        <p:spPr>
          <a:xfrm>
            <a:off x="7845552" y="4489704"/>
            <a:ext cx="1462088" cy="64928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2000"/>
              <a:buNone/>
              <a:defRPr sz="2000"/>
            </a:lvl1pPr>
            <a:lvl2pPr indent="-228600" lvl="1" marL="914400" algn="ctr">
              <a:lnSpc>
                <a:spcPct val="100000"/>
              </a:lnSpc>
              <a:spcBef>
                <a:spcPts val="0"/>
              </a:spcBef>
              <a:spcAft>
                <a:spcPts val="0"/>
              </a:spcAft>
              <a:buClr>
                <a:schemeClr val="dk1"/>
              </a:buClr>
              <a:buSzPts val="1600"/>
              <a:buNone/>
              <a:defRPr sz="1600"/>
            </a:lvl2pPr>
            <a:lvl3pPr indent="-355600" lvl="2" marL="1371600" algn="l">
              <a:lnSpc>
                <a:spcPct val="110000"/>
              </a:lnSpc>
              <a:spcBef>
                <a:spcPts val="500"/>
              </a:spcBef>
              <a:spcAft>
                <a:spcPts val="0"/>
              </a:spcAft>
              <a:buClr>
                <a:schemeClr val="dk1"/>
              </a:buClr>
              <a:buSzPts val="2000"/>
              <a:buChar char="•"/>
              <a:defRPr sz="20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3"/>
          <p:cNvSpPr txBox="1"/>
          <p:nvPr>
            <p:ph idx="8" type="body"/>
          </p:nvPr>
        </p:nvSpPr>
        <p:spPr>
          <a:xfrm>
            <a:off x="10268712" y="4489704"/>
            <a:ext cx="1462088" cy="64928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2000"/>
              <a:buNone/>
              <a:defRPr sz="2000"/>
            </a:lvl1pPr>
            <a:lvl2pPr indent="-228600" lvl="1" marL="914400" algn="ctr">
              <a:lnSpc>
                <a:spcPct val="100000"/>
              </a:lnSpc>
              <a:spcBef>
                <a:spcPts val="0"/>
              </a:spcBef>
              <a:spcAft>
                <a:spcPts val="0"/>
              </a:spcAft>
              <a:buClr>
                <a:schemeClr val="dk1"/>
              </a:buClr>
              <a:buSzPts val="1600"/>
              <a:buNone/>
              <a:defRPr sz="1600"/>
            </a:lvl2pPr>
            <a:lvl3pPr indent="-355600" lvl="2" marL="1371600" algn="l">
              <a:lnSpc>
                <a:spcPct val="110000"/>
              </a:lnSpc>
              <a:spcBef>
                <a:spcPts val="500"/>
              </a:spcBef>
              <a:spcAft>
                <a:spcPts val="0"/>
              </a:spcAft>
              <a:buClr>
                <a:schemeClr val="dk1"/>
              </a:buClr>
              <a:buSzPts val="2000"/>
              <a:buChar char="•"/>
              <a:defRPr sz="20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3"/>
          <p:cNvSpPr txBox="1"/>
          <p:nvPr>
            <p:ph idx="9" type="body"/>
          </p:nvPr>
        </p:nvSpPr>
        <p:spPr>
          <a:xfrm>
            <a:off x="594360" y="4489704"/>
            <a:ext cx="1462088" cy="64928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2000"/>
              <a:buNone/>
              <a:defRPr sz="2000"/>
            </a:lvl1pPr>
            <a:lvl2pPr indent="-228600" lvl="1" marL="914400" algn="ctr">
              <a:lnSpc>
                <a:spcPct val="100000"/>
              </a:lnSpc>
              <a:spcBef>
                <a:spcPts val="0"/>
              </a:spcBef>
              <a:spcAft>
                <a:spcPts val="0"/>
              </a:spcAft>
              <a:buClr>
                <a:schemeClr val="dk1"/>
              </a:buClr>
              <a:buSzPts val="1600"/>
              <a:buNone/>
              <a:defRPr sz="1600"/>
            </a:lvl2pPr>
            <a:lvl3pPr indent="-355600" lvl="2" marL="1371600" algn="l">
              <a:lnSpc>
                <a:spcPct val="110000"/>
              </a:lnSpc>
              <a:spcBef>
                <a:spcPts val="500"/>
              </a:spcBef>
              <a:spcAft>
                <a:spcPts val="0"/>
              </a:spcAft>
              <a:buClr>
                <a:schemeClr val="dk1"/>
              </a:buClr>
              <a:buSzPts val="2000"/>
              <a:buChar char="•"/>
              <a:defRPr sz="20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3"/>
          <p:cNvSpPr txBox="1"/>
          <p:nvPr>
            <p:ph idx="13" type="body"/>
          </p:nvPr>
        </p:nvSpPr>
        <p:spPr>
          <a:xfrm>
            <a:off x="3008376" y="4489704"/>
            <a:ext cx="1462088" cy="64928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2000"/>
              <a:buNone/>
              <a:defRPr sz="2000"/>
            </a:lvl1pPr>
            <a:lvl2pPr indent="-228600" lvl="1" marL="914400" algn="ctr">
              <a:lnSpc>
                <a:spcPct val="100000"/>
              </a:lnSpc>
              <a:spcBef>
                <a:spcPts val="0"/>
              </a:spcBef>
              <a:spcAft>
                <a:spcPts val="0"/>
              </a:spcAft>
              <a:buClr>
                <a:schemeClr val="dk1"/>
              </a:buClr>
              <a:buSzPts val="1600"/>
              <a:buNone/>
              <a:defRPr sz="1600"/>
            </a:lvl2pPr>
            <a:lvl3pPr indent="-355600" lvl="2" marL="1371600" algn="l">
              <a:lnSpc>
                <a:spcPct val="110000"/>
              </a:lnSpc>
              <a:spcBef>
                <a:spcPts val="500"/>
              </a:spcBef>
              <a:spcAft>
                <a:spcPts val="0"/>
              </a:spcAft>
              <a:buClr>
                <a:schemeClr val="dk1"/>
              </a:buClr>
              <a:buSzPts val="2000"/>
              <a:buChar char="•"/>
              <a:defRPr sz="20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24"/>
          <p:cNvSpPr/>
          <p:nvPr/>
        </p:nvSpPr>
        <p:spPr>
          <a:xfrm>
            <a:off x="558209" y="0"/>
            <a:ext cx="11167447" cy="2018806"/>
          </a:xfrm>
          <a:prstGeom prst="rect">
            <a:avLst/>
          </a:prstGeom>
          <a:solidFill>
            <a:schemeClr val="lt1"/>
          </a:solidFill>
          <a:ln cap="flat" cmpd="sng" w="9525">
            <a:solidFill>
              <a:srgbClr val="E5E5E5"/>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69" name="Google Shape;69;p24"/>
          <p:cNvSpPr/>
          <p:nvPr/>
        </p:nvSpPr>
        <p:spPr>
          <a:xfrm>
            <a:off x="498834" y="787352"/>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70" name="Google Shape;70;p24"/>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Lato"/>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4"/>
          <p:cNvSpPr txBox="1"/>
          <p:nvPr>
            <p:ph idx="1" type="body"/>
          </p:nvPr>
        </p:nvSpPr>
        <p:spPr>
          <a:xfrm>
            <a:off x="1115568" y="2372650"/>
            <a:ext cx="493776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b="1" sz="2400" cap="none"/>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 name="Google Shape;72;p24"/>
          <p:cNvSpPr txBox="1"/>
          <p:nvPr>
            <p:ph idx="2" type="body"/>
          </p:nvPr>
        </p:nvSpPr>
        <p:spPr>
          <a:xfrm>
            <a:off x="1115568" y="3203688"/>
            <a:ext cx="4937760" cy="296851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sz="1800"/>
            </a:lvl1pPr>
            <a:lvl2pPr indent="-342900" lvl="1" marL="914400" algn="l">
              <a:lnSpc>
                <a:spcPct val="110000"/>
              </a:lnSpc>
              <a:spcBef>
                <a:spcPts val="1000"/>
              </a:spcBef>
              <a:spcAft>
                <a:spcPts val="0"/>
              </a:spcAft>
              <a:buClr>
                <a:schemeClr val="dk1"/>
              </a:buClr>
              <a:buSzPts val="1800"/>
              <a:buChar char="•"/>
              <a:defRPr sz="1800"/>
            </a:lvl2pPr>
            <a:lvl3pPr indent="-342900" lvl="2" marL="1371600" algn="l">
              <a:lnSpc>
                <a:spcPct val="110000"/>
              </a:lnSpc>
              <a:spcBef>
                <a:spcPts val="1000"/>
              </a:spcBef>
              <a:spcAft>
                <a:spcPts val="0"/>
              </a:spcAft>
              <a:buClr>
                <a:schemeClr val="dk1"/>
              </a:buClr>
              <a:buSzPts val="1800"/>
              <a:buChar char="•"/>
              <a:defRPr sz="1800"/>
            </a:lvl3pPr>
            <a:lvl4pPr indent="-342900" lvl="3" marL="1828800" algn="l">
              <a:lnSpc>
                <a:spcPct val="110000"/>
              </a:lnSpc>
              <a:spcBef>
                <a:spcPts val="1000"/>
              </a:spcBef>
              <a:spcAft>
                <a:spcPts val="0"/>
              </a:spcAft>
              <a:buClr>
                <a:schemeClr val="dk1"/>
              </a:buClr>
              <a:buSzPts val="1800"/>
              <a:buChar char="•"/>
              <a:defRPr sz="1800"/>
            </a:lvl4pPr>
            <a:lvl5pPr indent="-342900" lvl="4" marL="2286000" algn="l">
              <a:lnSpc>
                <a:spcPct val="110000"/>
              </a:lnSpc>
              <a:spcBef>
                <a:spcPts val="10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3" type="body"/>
          </p:nvPr>
        </p:nvSpPr>
        <p:spPr>
          <a:xfrm>
            <a:off x="6345936" y="2372650"/>
            <a:ext cx="493776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b="1" sz="2400" cap="none"/>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 name="Google Shape;74;p24"/>
          <p:cNvSpPr txBox="1"/>
          <p:nvPr>
            <p:ph idx="4" type="body"/>
          </p:nvPr>
        </p:nvSpPr>
        <p:spPr>
          <a:xfrm>
            <a:off x="6345936" y="3203687"/>
            <a:ext cx="4937760" cy="296851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sz="1800"/>
            </a:lvl1pPr>
            <a:lvl2pPr indent="-342900" lvl="1" marL="914400" algn="l">
              <a:lnSpc>
                <a:spcPct val="110000"/>
              </a:lnSpc>
              <a:spcBef>
                <a:spcPts val="1000"/>
              </a:spcBef>
              <a:spcAft>
                <a:spcPts val="0"/>
              </a:spcAft>
              <a:buClr>
                <a:schemeClr val="dk1"/>
              </a:buClr>
              <a:buSzPts val="1800"/>
              <a:buChar char="•"/>
              <a:defRPr sz="1800"/>
            </a:lvl2pPr>
            <a:lvl3pPr indent="-342900" lvl="2" marL="1371600" algn="l">
              <a:lnSpc>
                <a:spcPct val="110000"/>
              </a:lnSpc>
              <a:spcBef>
                <a:spcPts val="1000"/>
              </a:spcBef>
              <a:spcAft>
                <a:spcPts val="0"/>
              </a:spcAft>
              <a:buClr>
                <a:schemeClr val="dk1"/>
              </a:buClr>
              <a:buSzPts val="1800"/>
              <a:buChar char="•"/>
              <a:defRPr sz="1800"/>
            </a:lvl3pPr>
            <a:lvl4pPr indent="-342900" lvl="3" marL="1828800" algn="l">
              <a:lnSpc>
                <a:spcPct val="110000"/>
              </a:lnSpc>
              <a:spcBef>
                <a:spcPts val="1000"/>
              </a:spcBef>
              <a:spcAft>
                <a:spcPts val="0"/>
              </a:spcAft>
              <a:buClr>
                <a:schemeClr val="dk1"/>
              </a:buClr>
              <a:buSzPts val="1800"/>
              <a:buChar char="•"/>
              <a:defRPr sz="1800"/>
            </a:lvl4pPr>
            <a:lvl5pPr indent="-342900" lvl="4" marL="2286000" algn="l">
              <a:lnSpc>
                <a:spcPct val="110000"/>
              </a:lnSpc>
              <a:spcBef>
                <a:spcPts val="10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905256"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pictures">
  <p:cSld name="Title and Content with 2 pictures">
    <p:spTree>
      <p:nvGrpSpPr>
        <p:cNvPr id="78" name="Shape 78"/>
        <p:cNvGrpSpPr/>
        <p:nvPr/>
      </p:nvGrpSpPr>
      <p:grpSpPr>
        <a:xfrm>
          <a:off x="0" y="0"/>
          <a:ext cx="0" cy="0"/>
          <a:chOff x="0" y="0"/>
          <a:chExt cx="0" cy="0"/>
        </a:xfrm>
      </p:grpSpPr>
      <p:sp>
        <p:nvSpPr>
          <p:cNvPr id="79" name="Google Shape;79;p25"/>
          <p:cNvSpPr txBox="1"/>
          <p:nvPr>
            <p:ph type="title"/>
          </p:nvPr>
        </p:nvSpPr>
        <p:spPr>
          <a:xfrm>
            <a:off x="612648" y="1078992"/>
            <a:ext cx="6272784" cy="15361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200"/>
              <a:buFont typeface="Lato"/>
              <a:buNone/>
              <a:defRPr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a:off x="612648" y="3355848"/>
            <a:ext cx="6272784" cy="282549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sz="1800"/>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2" type="sldNum"/>
          </p:nvPr>
        </p:nvSpPr>
        <p:spPr>
          <a:xfrm>
            <a:off x="5605272" y="6356350"/>
            <a:ext cx="128016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25"/>
          <p:cNvSpPr/>
          <p:nvPr/>
        </p:nvSpPr>
        <p:spPr>
          <a:xfrm rot="5400000">
            <a:off x="850392" y="365760"/>
            <a:ext cx="73152" cy="5486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83" name="Google Shape;83;p25"/>
          <p:cNvSpPr/>
          <p:nvPr>
            <p:ph idx="2" type="pic"/>
          </p:nvPr>
        </p:nvSpPr>
        <p:spPr>
          <a:xfrm>
            <a:off x="7680960" y="4352544"/>
            <a:ext cx="4507992" cy="2505456"/>
          </a:xfrm>
          <a:prstGeom prst="rect">
            <a:avLst/>
          </a:prstGeom>
          <a:noFill/>
          <a:ln>
            <a:noFill/>
          </a:ln>
        </p:spPr>
      </p:sp>
      <p:sp>
        <p:nvSpPr>
          <p:cNvPr id="84" name="Google Shape;84;p25"/>
          <p:cNvSpPr/>
          <p:nvPr>
            <p:ph idx="3" type="pic"/>
          </p:nvPr>
        </p:nvSpPr>
        <p:spPr>
          <a:xfrm>
            <a:off x="7680960" y="0"/>
            <a:ext cx="4507992" cy="4123944"/>
          </a:xfrm>
          <a:prstGeom prst="rect">
            <a:avLst/>
          </a:prstGeom>
          <a:noFill/>
          <a:ln>
            <a:noFill/>
          </a:ln>
        </p:spPr>
      </p:sp>
      <p:sp>
        <p:nvSpPr>
          <p:cNvPr id="85" name="Google Shape;85;p25"/>
          <p:cNvSpPr/>
          <p:nvPr/>
        </p:nvSpPr>
        <p:spPr>
          <a:xfrm>
            <a:off x="621792" y="2935541"/>
            <a:ext cx="6217920" cy="1828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86" name="Shape 86"/>
        <p:cNvGrpSpPr/>
        <p:nvPr/>
      </p:nvGrpSpPr>
      <p:grpSpPr>
        <a:xfrm>
          <a:off x="0" y="0"/>
          <a:ext cx="0" cy="0"/>
          <a:chOff x="0" y="0"/>
          <a:chExt cx="0" cy="0"/>
        </a:xfrm>
      </p:grpSpPr>
      <p:sp>
        <p:nvSpPr>
          <p:cNvPr id="87" name="Google Shape;87;p26"/>
          <p:cNvSpPr/>
          <p:nvPr/>
        </p:nvSpPr>
        <p:spPr>
          <a:xfrm>
            <a:off x="558209" y="0"/>
            <a:ext cx="11167447" cy="2018806"/>
          </a:xfrm>
          <a:prstGeom prst="rect">
            <a:avLst/>
          </a:prstGeom>
          <a:solidFill>
            <a:schemeClr val="lt1"/>
          </a:solidFill>
          <a:ln cap="flat" cmpd="sng" w="9525">
            <a:solidFill>
              <a:srgbClr val="E5E5E5"/>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88" name="Google Shape;88;p26"/>
          <p:cNvSpPr/>
          <p:nvPr/>
        </p:nvSpPr>
        <p:spPr>
          <a:xfrm>
            <a:off x="498834" y="787352"/>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89" name="Google Shape;89;p26"/>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Lato"/>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6"/>
          <p:cNvSpPr txBox="1"/>
          <p:nvPr>
            <p:ph idx="1" type="body"/>
          </p:nvPr>
        </p:nvSpPr>
        <p:spPr>
          <a:xfrm>
            <a:off x="576072" y="2372650"/>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b="1" sz="2400" cap="none"/>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1" name="Google Shape;91;p26"/>
          <p:cNvSpPr txBox="1"/>
          <p:nvPr>
            <p:ph idx="2" type="body"/>
          </p:nvPr>
        </p:nvSpPr>
        <p:spPr>
          <a:xfrm>
            <a:off x="576072" y="3203688"/>
            <a:ext cx="3291840" cy="296851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sz="1800"/>
            </a:lvl1pPr>
            <a:lvl2pPr indent="-342900" lvl="1" marL="914400" algn="l">
              <a:lnSpc>
                <a:spcPct val="110000"/>
              </a:lnSpc>
              <a:spcBef>
                <a:spcPts val="1000"/>
              </a:spcBef>
              <a:spcAft>
                <a:spcPts val="0"/>
              </a:spcAft>
              <a:buClr>
                <a:schemeClr val="dk1"/>
              </a:buClr>
              <a:buSzPts val="1800"/>
              <a:buChar char="•"/>
              <a:defRPr sz="1800"/>
            </a:lvl2pPr>
            <a:lvl3pPr indent="-342900" lvl="2" marL="1371600" algn="l">
              <a:lnSpc>
                <a:spcPct val="110000"/>
              </a:lnSpc>
              <a:spcBef>
                <a:spcPts val="1000"/>
              </a:spcBef>
              <a:spcAft>
                <a:spcPts val="0"/>
              </a:spcAft>
              <a:buClr>
                <a:schemeClr val="dk1"/>
              </a:buClr>
              <a:buSzPts val="1800"/>
              <a:buChar char="•"/>
              <a:defRPr sz="1800"/>
            </a:lvl3pPr>
            <a:lvl4pPr indent="-342900" lvl="3" marL="1828800" algn="l">
              <a:lnSpc>
                <a:spcPct val="110000"/>
              </a:lnSpc>
              <a:spcBef>
                <a:spcPts val="1000"/>
              </a:spcBef>
              <a:spcAft>
                <a:spcPts val="0"/>
              </a:spcAft>
              <a:buClr>
                <a:schemeClr val="dk1"/>
              </a:buClr>
              <a:buSzPts val="1800"/>
              <a:buChar char="•"/>
              <a:defRPr sz="1800"/>
            </a:lvl4pPr>
            <a:lvl5pPr indent="-342900" lvl="4" marL="2286000" algn="l">
              <a:lnSpc>
                <a:spcPct val="110000"/>
              </a:lnSpc>
              <a:spcBef>
                <a:spcPts val="10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6"/>
          <p:cNvSpPr txBox="1"/>
          <p:nvPr>
            <p:ph idx="3" type="body"/>
          </p:nvPr>
        </p:nvSpPr>
        <p:spPr>
          <a:xfrm>
            <a:off x="4507992" y="2372650"/>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b="1" sz="2400" cap="none"/>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3" name="Google Shape;93;p26"/>
          <p:cNvSpPr txBox="1"/>
          <p:nvPr>
            <p:ph idx="4" type="body"/>
          </p:nvPr>
        </p:nvSpPr>
        <p:spPr>
          <a:xfrm>
            <a:off x="4507992" y="3203687"/>
            <a:ext cx="3291840" cy="296851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sz="1800"/>
            </a:lvl1pPr>
            <a:lvl2pPr indent="-342900" lvl="1" marL="914400" algn="l">
              <a:lnSpc>
                <a:spcPct val="110000"/>
              </a:lnSpc>
              <a:spcBef>
                <a:spcPts val="1000"/>
              </a:spcBef>
              <a:spcAft>
                <a:spcPts val="0"/>
              </a:spcAft>
              <a:buClr>
                <a:schemeClr val="dk1"/>
              </a:buClr>
              <a:buSzPts val="1800"/>
              <a:buChar char="•"/>
              <a:defRPr sz="1800"/>
            </a:lvl2pPr>
            <a:lvl3pPr indent="-342900" lvl="2" marL="1371600" algn="l">
              <a:lnSpc>
                <a:spcPct val="110000"/>
              </a:lnSpc>
              <a:spcBef>
                <a:spcPts val="1000"/>
              </a:spcBef>
              <a:spcAft>
                <a:spcPts val="0"/>
              </a:spcAft>
              <a:buClr>
                <a:schemeClr val="dk1"/>
              </a:buClr>
              <a:buSzPts val="1800"/>
              <a:buChar char="•"/>
              <a:defRPr sz="1800"/>
            </a:lvl3pPr>
            <a:lvl4pPr indent="-342900" lvl="3" marL="1828800" algn="l">
              <a:lnSpc>
                <a:spcPct val="110000"/>
              </a:lnSpc>
              <a:spcBef>
                <a:spcPts val="1000"/>
              </a:spcBef>
              <a:spcAft>
                <a:spcPts val="0"/>
              </a:spcAft>
              <a:buClr>
                <a:schemeClr val="dk1"/>
              </a:buClr>
              <a:buSzPts val="1800"/>
              <a:buChar char="•"/>
              <a:defRPr sz="1800"/>
            </a:lvl4pPr>
            <a:lvl5pPr indent="-342900" lvl="4" marL="2286000" algn="l">
              <a:lnSpc>
                <a:spcPct val="110000"/>
              </a:lnSpc>
              <a:spcBef>
                <a:spcPts val="10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6"/>
          <p:cNvSpPr txBox="1"/>
          <p:nvPr>
            <p:ph idx="10" type="dt"/>
          </p:nvPr>
        </p:nvSpPr>
        <p:spPr>
          <a:xfrm>
            <a:off x="905256"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6"/>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26"/>
          <p:cNvSpPr txBox="1"/>
          <p:nvPr>
            <p:ph idx="5" type="body"/>
          </p:nvPr>
        </p:nvSpPr>
        <p:spPr>
          <a:xfrm>
            <a:off x="8439912" y="2372650"/>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b="1" sz="2400" cap="none"/>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p26"/>
          <p:cNvSpPr txBox="1"/>
          <p:nvPr>
            <p:ph idx="6" type="body"/>
          </p:nvPr>
        </p:nvSpPr>
        <p:spPr>
          <a:xfrm>
            <a:off x="8439912" y="3203687"/>
            <a:ext cx="3291840" cy="296851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sz="1800"/>
            </a:lvl1pPr>
            <a:lvl2pPr indent="-342900" lvl="1" marL="914400" algn="l">
              <a:lnSpc>
                <a:spcPct val="110000"/>
              </a:lnSpc>
              <a:spcBef>
                <a:spcPts val="1000"/>
              </a:spcBef>
              <a:spcAft>
                <a:spcPts val="0"/>
              </a:spcAft>
              <a:buClr>
                <a:schemeClr val="dk1"/>
              </a:buClr>
              <a:buSzPts val="1800"/>
              <a:buChar char="•"/>
              <a:defRPr sz="1800"/>
            </a:lvl2pPr>
            <a:lvl3pPr indent="-342900" lvl="2" marL="1371600" algn="l">
              <a:lnSpc>
                <a:spcPct val="110000"/>
              </a:lnSpc>
              <a:spcBef>
                <a:spcPts val="1000"/>
              </a:spcBef>
              <a:spcAft>
                <a:spcPts val="0"/>
              </a:spcAft>
              <a:buClr>
                <a:schemeClr val="dk1"/>
              </a:buClr>
              <a:buSzPts val="1800"/>
              <a:buChar char="•"/>
              <a:defRPr sz="1800"/>
            </a:lvl3pPr>
            <a:lvl4pPr indent="-342900" lvl="3" marL="1828800" algn="l">
              <a:lnSpc>
                <a:spcPct val="110000"/>
              </a:lnSpc>
              <a:spcBef>
                <a:spcPts val="1000"/>
              </a:spcBef>
              <a:spcAft>
                <a:spcPts val="0"/>
              </a:spcAft>
              <a:buClr>
                <a:schemeClr val="dk1"/>
              </a:buClr>
              <a:buSzPts val="1800"/>
              <a:buChar char="•"/>
              <a:defRPr sz="1800"/>
            </a:lvl4pPr>
            <a:lvl5pPr indent="-342900" lvl="4" marL="2286000" algn="l">
              <a:lnSpc>
                <a:spcPct val="110000"/>
              </a:lnSpc>
              <a:spcBef>
                <a:spcPts val="10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Lato"/>
              <a:buNone/>
              <a:defRPr b="0"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1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indent="-381000" lvl="1" marL="9144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indent="-355600" lvl="2" marL="13716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indent="-342900" lvl="3" marL="1828800" marR="0" rtl="0" algn="l">
              <a:lnSpc>
                <a:spcPct val="11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indent="-342900" lvl="4" marL="2286000" marR="0" rtl="0" algn="l">
              <a:lnSpc>
                <a:spcPct val="11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18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18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18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18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18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18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1800" u="none" cap="none" strike="noStrike">
                <a:solidFill>
                  <a:schemeClr val="dk1"/>
                </a:solidFill>
                <a:latin typeface="Lato"/>
                <a:ea typeface="Lato"/>
                <a:cs typeface="Lato"/>
                <a:sym typeface="Lato"/>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18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18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18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18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18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18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1800" u="none" cap="none" strike="noStrike">
                <a:solidFill>
                  <a:schemeClr val="dk1"/>
                </a:solidFill>
                <a:latin typeface="Lato"/>
                <a:ea typeface="Lato"/>
                <a:cs typeface="Lato"/>
                <a:sym typeface="Lato"/>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Lato"/>
                <a:ea typeface="Lato"/>
                <a:cs typeface="Lato"/>
                <a:sym typeface="Lato"/>
              </a:defRPr>
            </a:lvl1pPr>
            <a:lvl2pPr indent="0" lvl="1" marL="0" marR="0" rtl="0" algn="r">
              <a:spcBef>
                <a:spcPts val="0"/>
              </a:spcBef>
              <a:buNone/>
              <a:defRPr b="0" i="0" sz="1200" u="none" cap="none" strike="noStrike">
                <a:solidFill>
                  <a:srgbClr val="888888"/>
                </a:solidFill>
                <a:latin typeface="Lato"/>
                <a:ea typeface="Lato"/>
                <a:cs typeface="Lato"/>
                <a:sym typeface="Lato"/>
              </a:defRPr>
            </a:lvl2pPr>
            <a:lvl3pPr indent="0" lvl="2" marL="0" marR="0" rtl="0" algn="r">
              <a:spcBef>
                <a:spcPts val="0"/>
              </a:spcBef>
              <a:buNone/>
              <a:defRPr b="0" i="0" sz="1200" u="none" cap="none" strike="noStrike">
                <a:solidFill>
                  <a:srgbClr val="888888"/>
                </a:solidFill>
                <a:latin typeface="Lato"/>
                <a:ea typeface="Lato"/>
                <a:cs typeface="Lato"/>
                <a:sym typeface="Lato"/>
              </a:defRPr>
            </a:lvl3pPr>
            <a:lvl4pPr indent="0" lvl="3" marL="0" marR="0" rtl="0" algn="r">
              <a:spcBef>
                <a:spcPts val="0"/>
              </a:spcBef>
              <a:buNone/>
              <a:defRPr b="0" i="0" sz="1200" u="none" cap="none" strike="noStrike">
                <a:solidFill>
                  <a:srgbClr val="888888"/>
                </a:solidFill>
                <a:latin typeface="Lato"/>
                <a:ea typeface="Lato"/>
                <a:cs typeface="Lato"/>
                <a:sym typeface="Lato"/>
              </a:defRPr>
            </a:lvl4pPr>
            <a:lvl5pPr indent="0" lvl="4" marL="0" marR="0" rtl="0" algn="r">
              <a:spcBef>
                <a:spcPts val="0"/>
              </a:spcBef>
              <a:buNone/>
              <a:defRPr b="0" i="0" sz="1200" u="none" cap="none" strike="noStrike">
                <a:solidFill>
                  <a:srgbClr val="888888"/>
                </a:solidFill>
                <a:latin typeface="Lato"/>
                <a:ea typeface="Lato"/>
                <a:cs typeface="Lato"/>
                <a:sym typeface="Lato"/>
              </a:defRPr>
            </a:lvl5pPr>
            <a:lvl6pPr indent="0" lvl="5" marL="0" marR="0" rtl="0" algn="r">
              <a:spcBef>
                <a:spcPts val="0"/>
              </a:spcBef>
              <a:buNone/>
              <a:defRPr b="0" i="0" sz="1200" u="none" cap="none" strike="noStrike">
                <a:solidFill>
                  <a:srgbClr val="888888"/>
                </a:solidFill>
                <a:latin typeface="Lato"/>
                <a:ea typeface="Lato"/>
                <a:cs typeface="Lato"/>
                <a:sym typeface="Lato"/>
              </a:defRPr>
            </a:lvl6pPr>
            <a:lvl7pPr indent="0" lvl="6" marL="0" marR="0" rtl="0" algn="r">
              <a:spcBef>
                <a:spcPts val="0"/>
              </a:spcBef>
              <a:buNone/>
              <a:defRPr b="0" i="0" sz="1200" u="none" cap="none" strike="noStrike">
                <a:solidFill>
                  <a:srgbClr val="888888"/>
                </a:solidFill>
                <a:latin typeface="Lato"/>
                <a:ea typeface="Lato"/>
                <a:cs typeface="Lato"/>
                <a:sym typeface="Lato"/>
              </a:defRPr>
            </a:lvl7pPr>
            <a:lvl8pPr indent="0" lvl="7" marL="0" marR="0" rtl="0" algn="r">
              <a:spcBef>
                <a:spcPts val="0"/>
              </a:spcBef>
              <a:buNone/>
              <a:defRPr b="0" i="0" sz="1200" u="none" cap="none" strike="noStrike">
                <a:solidFill>
                  <a:srgbClr val="888888"/>
                </a:solidFill>
                <a:latin typeface="Lato"/>
                <a:ea typeface="Lato"/>
                <a:cs typeface="Lato"/>
                <a:sym typeface="Lato"/>
              </a:defRPr>
            </a:lvl8pPr>
            <a:lvl9pPr indent="0" lvl="8" marL="0" marR="0" rtl="0" algn="r">
              <a:spcBef>
                <a:spcPts val="0"/>
              </a:spcBef>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1"/>
          <p:cNvPicPr preferRelativeResize="0"/>
          <p:nvPr/>
        </p:nvPicPr>
        <p:blipFill rotWithShape="1">
          <a:blip r:embed="rId3">
            <a:alphaModFix/>
          </a:blip>
          <a:srcRect b="37173" l="0" r="0" t="34399"/>
          <a:stretch/>
        </p:blipFill>
        <p:spPr>
          <a:xfrm>
            <a:off x="1" y="-8479"/>
            <a:ext cx="12192000" cy="2363797"/>
          </a:xfrm>
          <a:prstGeom prst="rect">
            <a:avLst/>
          </a:prstGeom>
          <a:noFill/>
          <a:ln>
            <a:noFill/>
          </a:ln>
        </p:spPr>
      </p:pic>
      <p:pic>
        <p:nvPicPr>
          <p:cNvPr id="163" name="Google Shape;163;p1"/>
          <p:cNvPicPr preferRelativeResize="0"/>
          <p:nvPr/>
        </p:nvPicPr>
        <p:blipFill rotWithShape="1">
          <a:blip r:embed="rId4">
            <a:alphaModFix/>
          </a:blip>
          <a:srcRect b="71845" l="160" r="6608" t="21264"/>
          <a:stretch/>
        </p:blipFill>
        <p:spPr>
          <a:xfrm>
            <a:off x="685801" y="5838657"/>
            <a:ext cx="3413882" cy="174364"/>
          </a:xfrm>
          <a:prstGeom prst="rect">
            <a:avLst/>
          </a:prstGeom>
          <a:noFill/>
          <a:ln>
            <a:noFill/>
          </a:ln>
        </p:spPr>
      </p:pic>
      <p:sp>
        <p:nvSpPr>
          <p:cNvPr id="164" name="Google Shape;164;p1"/>
          <p:cNvSpPr txBox="1"/>
          <p:nvPr/>
        </p:nvSpPr>
        <p:spPr>
          <a:xfrm>
            <a:off x="685800" y="2683750"/>
            <a:ext cx="7960500" cy="2304900"/>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1" lang="en-US" sz="7199">
                <a:latin typeface="Lato"/>
                <a:ea typeface="Lato"/>
                <a:cs typeface="Lato"/>
                <a:sym typeface="Lato"/>
              </a:rPr>
              <a:t>KF-SCIS: Learning from ABET</a:t>
            </a:r>
            <a:endParaRPr/>
          </a:p>
        </p:txBody>
      </p:sp>
      <p:sp>
        <p:nvSpPr>
          <p:cNvPr id="165" name="Google Shape;165;p1"/>
          <p:cNvSpPr/>
          <p:nvPr/>
        </p:nvSpPr>
        <p:spPr>
          <a:xfrm>
            <a:off x="8778119" y="2355319"/>
            <a:ext cx="3413882" cy="4502682"/>
          </a:xfrm>
          <a:prstGeom prst="rect">
            <a:avLst/>
          </a:prstGeom>
          <a:solidFill>
            <a:srgbClr val="081E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1"/>
          <p:cNvCxnSpPr/>
          <p:nvPr/>
        </p:nvCxnSpPr>
        <p:spPr>
          <a:xfrm>
            <a:off x="9275950" y="5094075"/>
            <a:ext cx="2522099" cy="0"/>
          </a:xfrm>
          <a:prstGeom prst="straightConnector1">
            <a:avLst/>
          </a:prstGeom>
          <a:noFill/>
          <a:ln cap="flat" cmpd="sng" w="19050">
            <a:solidFill>
              <a:schemeClr val="lt1"/>
            </a:solidFill>
            <a:prstDash val="solid"/>
            <a:miter lim="800000"/>
            <a:headEnd len="sm" w="sm" type="none"/>
            <a:tailEnd len="sm" w="sm" type="none"/>
          </a:ln>
        </p:spPr>
      </p:cxnSp>
      <p:pic>
        <p:nvPicPr>
          <p:cNvPr id="167" name="Google Shape;167;p1"/>
          <p:cNvPicPr preferRelativeResize="0"/>
          <p:nvPr/>
        </p:nvPicPr>
        <p:blipFill rotWithShape="1">
          <a:blip r:embed="rId5">
            <a:alphaModFix/>
          </a:blip>
          <a:srcRect b="0" l="0" r="0" t="0"/>
          <a:stretch/>
        </p:blipFill>
        <p:spPr>
          <a:xfrm>
            <a:off x="9436170" y="3081517"/>
            <a:ext cx="2201661" cy="1720865"/>
          </a:xfrm>
          <a:prstGeom prst="rect">
            <a:avLst/>
          </a:prstGeom>
          <a:noFill/>
          <a:ln>
            <a:noFill/>
          </a:ln>
        </p:spPr>
      </p:pic>
      <p:sp>
        <p:nvSpPr>
          <p:cNvPr id="168" name="Google Shape;168;p1"/>
          <p:cNvSpPr txBox="1"/>
          <p:nvPr/>
        </p:nvSpPr>
        <p:spPr>
          <a:xfrm>
            <a:off x="8789097" y="5303320"/>
            <a:ext cx="3402903" cy="61555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FFFFFF"/>
                </a:solidFill>
                <a:latin typeface="Lato"/>
                <a:ea typeface="Lato"/>
                <a:cs typeface="Lato"/>
                <a:sym typeface="Lato"/>
              </a:rPr>
              <a:t>2023</a:t>
            </a:r>
            <a:endParaRPr/>
          </a:p>
          <a:p>
            <a:pPr indent="0" lvl="0" marL="0" marR="0" rtl="0" algn="ctr">
              <a:lnSpc>
                <a:spcPct val="120000"/>
              </a:lnSpc>
              <a:spcBef>
                <a:spcPts val="0"/>
              </a:spcBef>
              <a:spcAft>
                <a:spcPts val="0"/>
              </a:spcAft>
              <a:buNone/>
            </a:pPr>
            <a:r>
              <a:rPr b="1" i="0" lang="en-US" sz="2000" u="none" cap="none" strike="noStrike">
                <a:solidFill>
                  <a:srgbClr val="FFFFFF"/>
                </a:solidFill>
                <a:latin typeface="Lato"/>
                <a:ea typeface="Lato"/>
                <a:cs typeface="Lato"/>
                <a:sym typeface="Lato"/>
              </a:rPr>
              <a:t>Assessment Conference</a:t>
            </a:r>
            <a:endParaRPr/>
          </a:p>
        </p:txBody>
      </p:sp>
      <p:sp>
        <p:nvSpPr>
          <p:cNvPr id="169" name="Google Shape;169;p1"/>
          <p:cNvSpPr txBox="1"/>
          <p:nvPr/>
        </p:nvSpPr>
        <p:spPr>
          <a:xfrm>
            <a:off x="557300" y="5026500"/>
            <a:ext cx="77913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1700" u="sng">
                <a:latin typeface="Lato"/>
                <a:ea typeface="Lato"/>
                <a:cs typeface="Lato"/>
                <a:sym typeface="Lato"/>
              </a:rPr>
              <a:t>Trevor Cickovski</a:t>
            </a:r>
            <a:r>
              <a:rPr lang="en-US" sz="1700">
                <a:latin typeface="Lato"/>
                <a:ea typeface="Lato"/>
                <a:cs typeface="Lato"/>
                <a:sym typeface="Lato"/>
              </a:rPr>
              <a:t>, Interim Associate Director, Knight Foundation School of Computing and Information Sciences (KF-SCIS)</a:t>
            </a:r>
            <a:endParaRPr sz="1700">
              <a:latin typeface="Lato"/>
              <a:ea typeface="Lato"/>
              <a:cs typeface="Lato"/>
              <a:sym typeface="Lato"/>
            </a:endParaRPr>
          </a:p>
          <a:p>
            <a:pPr indent="0" lvl="0" marL="0" rtl="0" algn="l">
              <a:spcBef>
                <a:spcPts val="0"/>
              </a:spcBef>
              <a:spcAft>
                <a:spcPts val="0"/>
              </a:spcAft>
              <a:buNone/>
            </a:pPr>
            <a:r>
              <a:rPr b="1" i="1" lang="en-US" sz="1700" u="sng">
                <a:latin typeface="Lato"/>
                <a:ea typeface="Lato"/>
                <a:cs typeface="Lato"/>
                <a:sym typeface="Lato"/>
              </a:rPr>
              <a:t>Nagarajan Prabakar</a:t>
            </a:r>
            <a:r>
              <a:rPr lang="en-US" sz="1700">
                <a:latin typeface="Lato"/>
                <a:ea typeface="Lato"/>
                <a:cs typeface="Lato"/>
                <a:sym typeface="Lato"/>
              </a:rPr>
              <a:t>, Undergraduate Program Director, KF-SCIS</a:t>
            </a:r>
            <a:endParaRPr sz="17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f299939496_0_52"/>
          <p:cNvSpPr txBox="1"/>
          <p:nvPr>
            <p:ph type="title"/>
          </p:nvPr>
        </p:nvSpPr>
        <p:spPr>
          <a:xfrm>
            <a:off x="1115568" y="548640"/>
            <a:ext cx="10168200" cy="11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Our Timeline</a:t>
            </a:r>
            <a:endParaRPr/>
          </a:p>
        </p:txBody>
      </p:sp>
      <p:sp>
        <p:nvSpPr>
          <p:cNvPr id="239" name="Google Shape;239;g1f299939496_0_52"/>
          <p:cNvSpPr txBox="1"/>
          <p:nvPr>
            <p:ph idx="12" type="sldNum"/>
          </p:nvPr>
        </p:nvSpPr>
        <p:spPr>
          <a:xfrm>
            <a:off x="8540496"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40" name="Google Shape;240;g1f299939496_0_52"/>
          <p:cNvPicPr preferRelativeResize="0"/>
          <p:nvPr/>
        </p:nvPicPr>
        <p:blipFill>
          <a:blip r:embed="rId3">
            <a:alphaModFix/>
          </a:blip>
          <a:stretch>
            <a:fillRect/>
          </a:stretch>
        </p:blipFill>
        <p:spPr>
          <a:xfrm>
            <a:off x="1220675" y="1880650"/>
            <a:ext cx="8994626" cy="4606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
          <p:cNvPicPr preferRelativeResize="0"/>
          <p:nvPr/>
        </p:nvPicPr>
        <p:blipFill rotWithShape="1">
          <a:blip r:embed="rId3">
            <a:alphaModFix/>
          </a:blip>
          <a:srcRect b="0" l="28551" r="28551" t="0"/>
          <a:stretch/>
        </p:blipFill>
        <p:spPr>
          <a:xfrm>
            <a:off x="1" y="0"/>
            <a:ext cx="4419600" cy="6872858"/>
          </a:xfrm>
          <a:prstGeom prst="rect">
            <a:avLst/>
          </a:prstGeom>
          <a:noFill/>
          <a:ln>
            <a:noFill/>
          </a:ln>
        </p:spPr>
      </p:pic>
      <p:grpSp>
        <p:nvGrpSpPr>
          <p:cNvPr id="246" name="Google Shape;246;p2"/>
          <p:cNvGrpSpPr/>
          <p:nvPr/>
        </p:nvGrpSpPr>
        <p:grpSpPr>
          <a:xfrm>
            <a:off x="5298685" y="2358618"/>
            <a:ext cx="4947430" cy="1030480"/>
            <a:chOff x="-2" y="998877"/>
            <a:chExt cx="11564495" cy="2159579"/>
          </a:xfrm>
        </p:grpSpPr>
        <p:sp>
          <p:nvSpPr>
            <p:cNvPr id="247" name="Google Shape;247;p2"/>
            <p:cNvSpPr txBox="1"/>
            <p:nvPr/>
          </p:nvSpPr>
          <p:spPr>
            <a:xfrm>
              <a:off x="-2" y="998877"/>
              <a:ext cx="11564495" cy="150931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5200" u="none" cap="none" strike="noStrike">
                  <a:solidFill>
                    <a:schemeClr val="dk1"/>
                  </a:solidFill>
                  <a:latin typeface="Lato"/>
                  <a:ea typeface="Lato"/>
                  <a:cs typeface="Lato"/>
                  <a:sym typeface="Lato"/>
                </a:rPr>
                <a:t>Intro</a:t>
              </a:r>
              <a:endParaRPr/>
            </a:p>
          </p:txBody>
        </p:sp>
        <p:sp>
          <p:nvSpPr>
            <p:cNvPr id="248" name="Google Shape;248;p2"/>
            <p:cNvSpPr txBox="1"/>
            <p:nvPr/>
          </p:nvSpPr>
          <p:spPr>
            <a:xfrm>
              <a:off x="-2" y="2439272"/>
              <a:ext cx="11564495" cy="719184"/>
            </a:xfrm>
            <a:prstGeom prst="rect">
              <a:avLst/>
            </a:prstGeom>
            <a:noFill/>
            <a:ln>
              <a:noFill/>
            </a:ln>
          </p:spPr>
          <p:txBody>
            <a:bodyPr anchorCtr="0" anchor="t" bIns="0" lIns="0" spcFirstLastPara="1" rIns="0" wrap="square" tIns="0">
              <a:spAutoFit/>
            </a:bodyPr>
            <a:lstStyle/>
            <a:p>
              <a:pPr indent="0" lvl="0" marL="0" marR="0" rtl="0" algn="l">
                <a:lnSpc>
                  <a:spcPct val="151650"/>
                </a:lnSpc>
                <a:spcBef>
                  <a:spcPts val="0"/>
                </a:spcBef>
                <a:spcAft>
                  <a:spcPts val="0"/>
                </a:spcAft>
                <a:buNone/>
              </a:pPr>
              <a:r>
                <a:rPr b="0" i="0" lang="en-US" sz="2000" u="none" cap="none" strike="noStrike">
                  <a:solidFill>
                    <a:schemeClr val="dk1"/>
                  </a:solidFill>
                  <a:latin typeface="Lato"/>
                  <a:ea typeface="Lato"/>
                  <a:cs typeface="Lato"/>
                  <a:sym typeface="Lato"/>
                </a:rPr>
                <a:t>Presented by</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
          <p:cNvSpPr txBox="1"/>
          <p:nvPr>
            <p:ph type="title"/>
          </p:nvPr>
        </p:nvSpPr>
        <p:spPr>
          <a:xfrm>
            <a:off x="5084064" y="1078992"/>
            <a:ext cx="6272784" cy="15361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Lato"/>
              <a:buNone/>
            </a:pPr>
            <a:r>
              <a:rPr lang="en-US" sz="5200">
                <a:latin typeface="Lato"/>
                <a:ea typeface="Lato"/>
                <a:cs typeface="Lato"/>
                <a:sym typeface="Lato"/>
              </a:rPr>
              <a:t>Agenda</a:t>
            </a:r>
            <a:endParaRPr/>
          </a:p>
        </p:txBody>
      </p:sp>
      <p:pic>
        <p:nvPicPr>
          <p:cNvPr descr="team work hand gesture" id="254" name="Google Shape;254;p3"/>
          <p:cNvPicPr preferRelativeResize="0"/>
          <p:nvPr>
            <p:ph idx="2" type="pic"/>
          </p:nvPr>
        </p:nvPicPr>
        <p:blipFill rotWithShape="1">
          <a:blip r:embed="rId3">
            <a:alphaModFix/>
          </a:blip>
          <a:srcRect b="0" l="16" r="15" t="0"/>
          <a:stretch/>
        </p:blipFill>
        <p:spPr>
          <a:xfrm>
            <a:off x="457200" y="603504"/>
            <a:ext cx="4050792" cy="5577840"/>
          </a:xfrm>
          <a:prstGeom prst="rect">
            <a:avLst/>
          </a:prstGeom>
          <a:noFill/>
          <a:ln>
            <a:noFill/>
          </a:ln>
        </p:spPr>
      </p:pic>
      <p:sp>
        <p:nvSpPr>
          <p:cNvPr id="255" name="Google Shape;255;p3"/>
          <p:cNvSpPr txBox="1"/>
          <p:nvPr>
            <p:ph idx="1" type="body"/>
          </p:nvPr>
        </p:nvSpPr>
        <p:spPr>
          <a:xfrm>
            <a:off x="5084064" y="3355848"/>
            <a:ext cx="6272784" cy="2825496"/>
          </a:xfrm>
          <a:prstGeom prst="rect">
            <a:avLst/>
          </a:prstGeom>
          <a:noFill/>
          <a:ln>
            <a:noFill/>
          </a:ln>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chemeClr val="dk1"/>
              </a:buClr>
              <a:buSzPts val="1800"/>
              <a:buFont typeface="Arial"/>
              <a:buChar char="•"/>
            </a:pPr>
            <a:r>
              <a:rPr lang="en-US" sz="1800"/>
              <a:t>ABC</a:t>
            </a:r>
            <a:endParaRPr/>
          </a:p>
          <a:p>
            <a:pPr indent="-285750" lvl="0" marL="285750" rtl="0" algn="l">
              <a:lnSpc>
                <a:spcPct val="110000"/>
              </a:lnSpc>
              <a:spcBef>
                <a:spcPts val="1000"/>
              </a:spcBef>
              <a:spcAft>
                <a:spcPts val="0"/>
              </a:spcAft>
              <a:buClr>
                <a:schemeClr val="dk1"/>
              </a:buClr>
              <a:buSzPts val="1800"/>
              <a:buFont typeface="Arial"/>
              <a:buChar char="•"/>
            </a:pPr>
            <a:r>
              <a:rPr lang="en-US"/>
              <a:t>123</a:t>
            </a:r>
            <a:endParaRPr/>
          </a:p>
          <a:p>
            <a:pPr indent="-285750" lvl="0" marL="285750" rtl="0" algn="l">
              <a:lnSpc>
                <a:spcPct val="110000"/>
              </a:lnSpc>
              <a:spcBef>
                <a:spcPts val="1000"/>
              </a:spcBef>
              <a:spcAft>
                <a:spcPts val="0"/>
              </a:spcAft>
              <a:buClr>
                <a:schemeClr val="dk1"/>
              </a:buClr>
              <a:buSzPts val="1800"/>
              <a:buFont typeface="Arial"/>
              <a:buChar char="•"/>
            </a:pPr>
            <a:r>
              <a:rPr lang="en-US" sz="1800"/>
              <a:t>XYZ</a:t>
            </a:r>
            <a:endParaRPr/>
          </a:p>
          <a:p>
            <a:pPr indent="-285750" lvl="0" marL="285750" rtl="0" algn="l">
              <a:lnSpc>
                <a:spcPct val="110000"/>
              </a:lnSpc>
              <a:spcBef>
                <a:spcPts val="1000"/>
              </a:spcBef>
              <a:spcAft>
                <a:spcPts val="0"/>
              </a:spcAft>
              <a:buClr>
                <a:schemeClr val="dk1"/>
              </a:buClr>
              <a:buSzPts val="1800"/>
              <a:buFont typeface="Arial"/>
              <a:buChar char="•"/>
            </a:pPr>
            <a:r>
              <a:rPr lang="en-US"/>
              <a:t>789</a:t>
            </a:r>
            <a:endParaRPr sz="1800"/>
          </a:p>
          <a:p>
            <a:pPr indent="-228600" lvl="0" marL="228600" rtl="0" algn="l">
              <a:lnSpc>
                <a:spcPct val="110000"/>
              </a:lnSpc>
              <a:spcBef>
                <a:spcPts val="1000"/>
              </a:spcBef>
              <a:spcAft>
                <a:spcPts val="0"/>
              </a:spcAft>
              <a:buClr>
                <a:schemeClr val="dk1"/>
              </a:buClr>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
          <p:cNvSpPr txBox="1"/>
          <p:nvPr>
            <p:ph type="title"/>
          </p:nvPr>
        </p:nvSpPr>
        <p:spPr>
          <a:xfrm>
            <a:off x="1078992" y="1938528"/>
            <a:ext cx="7013448" cy="29900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Lato"/>
              <a:buNone/>
            </a:pPr>
            <a:r>
              <a:t/>
            </a:r>
            <a:endParaRPr/>
          </a:p>
        </p:txBody>
      </p:sp>
      <p:sp>
        <p:nvSpPr>
          <p:cNvPr id="261" name="Google Shape;261;p4"/>
          <p:cNvSpPr txBox="1"/>
          <p:nvPr>
            <p:ph idx="1" type="body"/>
          </p:nvPr>
        </p:nvSpPr>
        <p:spPr>
          <a:xfrm>
            <a:off x="8613648" y="1938528"/>
            <a:ext cx="2688336" cy="2990088"/>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chemeClr val="lt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6"/>
          <p:cNvSpPr txBox="1"/>
          <p:nvPr>
            <p:ph type="title"/>
          </p:nvPr>
        </p:nvSpPr>
        <p:spPr>
          <a:xfrm>
            <a:off x="557784" y="640080"/>
            <a:ext cx="10890504" cy="4114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Lato"/>
              <a:buNone/>
            </a:pPr>
            <a:r>
              <a:t/>
            </a:r>
            <a:endParaRPr/>
          </a:p>
        </p:txBody>
      </p:sp>
      <p:sp>
        <p:nvSpPr>
          <p:cNvPr id="267" name="Google Shape;267;p6"/>
          <p:cNvSpPr txBox="1"/>
          <p:nvPr>
            <p:ph idx="1" type="body"/>
          </p:nvPr>
        </p:nvSpPr>
        <p:spPr>
          <a:xfrm>
            <a:off x="841248" y="5102352"/>
            <a:ext cx="10607040" cy="585216"/>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chemeClr val="lt1"/>
              </a:buClr>
              <a:buSzPts val="2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7"/>
          <p:cNvSpPr/>
          <p:nvPr>
            <p:ph idx="2" type="pic"/>
          </p:nvPr>
        </p:nvSpPr>
        <p:spPr>
          <a:xfrm>
            <a:off x="5422392" y="2798064"/>
            <a:ext cx="1463040" cy="1481328"/>
          </a:xfrm>
          <a:prstGeom prst="rect">
            <a:avLst/>
          </a:prstGeom>
          <a:noFill/>
          <a:ln>
            <a:noFill/>
          </a:ln>
        </p:spPr>
      </p:sp>
      <p:sp>
        <p:nvSpPr>
          <p:cNvPr id="273" name="Google Shape;273;p7"/>
          <p:cNvSpPr/>
          <p:nvPr>
            <p:ph idx="3" type="pic"/>
          </p:nvPr>
        </p:nvSpPr>
        <p:spPr>
          <a:xfrm>
            <a:off x="576072" y="2798064"/>
            <a:ext cx="1463040" cy="1481328"/>
          </a:xfrm>
          <a:prstGeom prst="rect">
            <a:avLst/>
          </a:prstGeom>
          <a:noFill/>
          <a:ln>
            <a:noFill/>
          </a:ln>
        </p:spPr>
      </p:sp>
      <p:sp>
        <p:nvSpPr>
          <p:cNvPr id="274" name="Google Shape;274;p7"/>
          <p:cNvSpPr/>
          <p:nvPr>
            <p:ph idx="4" type="pic"/>
          </p:nvPr>
        </p:nvSpPr>
        <p:spPr>
          <a:xfrm>
            <a:off x="7845552" y="2798064"/>
            <a:ext cx="1463040" cy="1481328"/>
          </a:xfrm>
          <a:prstGeom prst="rect">
            <a:avLst/>
          </a:prstGeom>
          <a:noFill/>
          <a:ln>
            <a:noFill/>
          </a:ln>
        </p:spPr>
      </p:sp>
      <p:sp>
        <p:nvSpPr>
          <p:cNvPr id="275" name="Google Shape;275;p7"/>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Lato"/>
              <a:buNone/>
            </a:pPr>
            <a:r>
              <a:t/>
            </a:r>
            <a:endParaRPr/>
          </a:p>
        </p:txBody>
      </p:sp>
      <p:sp>
        <p:nvSpPr>
          <p:cNvPr id="276" name="Google Shape;276;p7"/>
          <p:cNvSpPr/>
          <p:nvPr>
            <p:ph idx="5" type="pic"/>
          </p:nvPr>
        </p:nvSpPr>
        <p:spPr>
          <a:xfrm>
            <a:off x="2999232" y="2798064"/>
            <a:ext cx="1463040" cy="1481328"/>
          </a:xfrm>
          <a:prstGeom prst="rect">
            <a:avLst/>
          </a:prstGeom>
          <a:noFill/>
          <a:ln>
            <a:noFill/>
          </a:ln>
        </p:spPr>
      </p:sp>
      <p:sp>
        <p:nvSpPr>
          <p:cNvPr id="277" name="Google Shape;277;p7"/>
          <p:cNvSpPr/>
          <p:nvPr>
            <p:ph idx="6" type="pic"/>
          </p:nvPr>
        </p:nvSpPr>
        <p:spPr>
          <a:xfrm>
            <a:off x="10268712" y="2798064"/>
            <a:ext cx="1463040" cy="1481328"/>
          </a:xfrm>
          <a:prstGeom prst="rect">
            <a:avLst/>
          </a:prstGeom>
          <a:noFill/>
          <a:ln>
            <a:noFill/>
          </a:ln>
        </p:spPr>
      </p:sp>
      <p:sp>
        <p:nvSpPr>
          <p:cNvPr id="278" name="Google Shape;278;p7"/>
          <p:cNvSpPr txBox="1"/>
          <p:nvPr>
            <p:ph idx="1" type="body"/>
          </p:nvPr>
        </p:nvSpPr>
        <p:spPr>
          <a:xfrm>
            <a:off x="5431536" y="4489704"/>
            <a:ext cx="1462088" cy="64928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000"/>
              <a:buNone/>
            </a:pPr>
            <a:r>
              <a:t/>
            </a:r>
            <a:endParaRPr/>
          </a:p>
        </p:txBody>
      </p:sp>
      <p:sp>
        <p:nvSpPr>
          <p:cNvPr id="279" name="Google Shape;279;p7"/>
          <p:cNvSpPr txBox="1"/>
          <p:nvPr>
            <p:ph idx="7" type="body"/>
          </p:nvPr>
        </p:nvSpPr>
        <p:spPr>
          <a:xfrm>
            <a:off x="7845552" y="4489704"/>
            <a:ext cx="1462088" cy="64928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000"/>
              <a:buNone/>
            </a:pPr>
            <a:r>
              <a:t/>
            </a:r>
            <a:endParaRPr/>
          </a:p>
        </p:txBody>
      </p:sp>
      <p:sp>
        <p:nvSpPr>
          <p:cNvPr id="280" name="Google Shape;280;p7"/>
          <p:cNvSpPr txBox="1"/>
          <p:nvPr>
            <p:ph idx="8" type="body"/>
          </p:nvPr>
        </p:nvSpPr>
        <p:spPr>
          <a:xfrm>
            <a:off x="10268712" y="4489704"/>
            <a:ext cx="1462088" cy="64928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000"/>
              <a:buNone/>
            </a:pPr>
            <a:r>
              <a:t/>
            </a:r>
            <a:endParaRPr/>
          </a:p>
        </p:txBody>
      </p:sp>
      <p:sp>
        <p:nvSpPr>
          <p:cNvPr id="281" name="Google Shape;281;p7"/>
          <p:cNvSpPr txBox="1"/>
          <p:nvPr>
            <p:ph idx="9" type="body"/>
          </p:nvPr>
        </p:nvSpPr>
        <p:spPr>
          <a:xfrm>
            <a:off x="594360" y="4489704"/>
            <a:ext cx="1462088" cy="64928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000"/>
              <a:buNone/>
            </a:pPr>
            <a:r>
              <a:t/>
            </a:r>
            <a:endParaRPr/>
          </a:p>
        </p:txBody>
      </p:sp>
      <p:sp>
        <p:nvSpPr>
          <p:cNvPr id="282" name="Google Shape;282;p7"/>
          <p:cNvSpPr txBox="1"/>
          <p:nvPr>
            <p:ph idx="13" type="body"/>
          </p:nvPr>
        </p:nvSpPr>
        <p:spPr>
          <a:xfrm>
            <a:off x="3008376" y="4489704"/>
            <a:ext cx="1462088" cy="64928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8"/>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Lato"/>
              <a:buNone/>
            </a:pPr>
            <a:r>
              <a:t/>
            </a:r>
            <a:endParaRPr/>
          </a:p>
        </p:txBody>
      </p:sp>
      <p:sp>
        <p:nvSpPr>
          <p:cNvPr id="288" name="Google Shape;288;p8"/>
          <p:cNvSpPr txBox="1"/>
          <p:nvPr>
            <p:ph idx="1" type="body"/>
          </p:nvPr>
        </p:nvSpPr>
        <p:spPr>
          <a:xfrm>
            <a:off x="1115568" y="2372650"/>
            <a:ext cx="4937760" cy="823912"/>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t/>
            </a:r>
            <a:endParaRPr/>
          </a:p>
        </p:txBody>
      </p:sp>
      <p:sp>
        <p:nvSpPr>
          <p:cNvPr id="289" name="Google Shape;289;p8"/>
          <p:cNvSpPr txBox="1"/>
          <p:nvPr>
            <p:ph idx="2" type="body"/>
          </p:nvPr>
        </p:nvSpPr>
        <p:spPr>
          <a:xfrm>
            <a:off x="1115568" y="3203688"/>
            <a:ext cx="4937760" cy="2968512"/>
          </a:xfrm>
          <a:prstGeom prst="rect">
            <a:avLst/>
          </a:prstGeom>
          <a:noFill/>
          <a:ln>
            <a:noFill/>
          </a:ln>
        </p:spPr>
        <p:txBody>
          <a:bodyPr anchorCtr="0" anchor="t" bIns="45700" lIns="91425" spcFirstLastPara="1" rIns="91425" wrap="square" tIns="45700">
            <a:normAutofit/>
          </a:bodyPr>
          <a:lstStyle/>
          <a:p>
            <a:pPr indent="-114300" lvl="0" marL="228600" rtl="0" algn="l">
              <a:lnSpc>
                <a:spcPct val="110000"/>
              </a:lnSpc>
              <a:spcBef>
                <a:spcPts val="0"/>
              </a:spcBef>
              <a:spcAft>
                <a:spcPts val="0"/>
              </a:spcAft>
              <a:buClr>
                <a:schemeClr val="dk1"/>
              </a:buClr>
              <a:buSzPts val="1800"/>
              <a:buNone/>
            </a:pPr>
            <a:r>
              <a:t/>
            </a:r>
            <a:endParaRPr/>
          </a:p>
        </p:txBody>
      </p:sp>
      <p:sp>
        <p:nvSpPr>
          <p:cNvPr id="290" name="Google Shape;290;p8"/>
          <p:cNvSpPr txBox="1"/>
          <p:nvPr>
            <p:ph idx="3" type="body"/>
          </p:nvPr>
        </p:nvSpPr>
        <p:spPr>
          <a:xfrm>
            <a:off x="6345936" y="2372650"/>
            <a:ext cx="4937760" cy="823912"/>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t/>
            </a:r>
            <a:endParaRPr/>
          </a:p>
        </p:txBody>
      </p:sp>
      <p:sp>
        <p:nvSpPr>
          <p:cNvPr id="291" name="Google Shape;291;p8"/>
          <p:cNvSpPr txBox="1"/>
          <p:nvPr>
            <p:ph idx="4" type="body"/>
          </p:nvPr>
        </p:nvSpPr>
        <p:spPr>
          <a:xfrm>
            <a:off x="6345936" y="3203687"/>
            <a:ext cx="4937760" cy="2968511"/>
          </a:xfrm>
          <a:prstGeom prst="rect">
            <a:avLst/>
          </a:prstGeom>
          <a:noFill/>
          <a:ln>
            <a:noFill/>
          </a:ln>
        </p:spPr>
        <p:txBody>
          <a:bodyPr anchorCtr="0" anchor="t" bIns="45700" lIns="91425" spcFirstLastPara="1" rIns="91425" wrap="square" tIns="45700">
            <a:normAutofit/>
          </a:bodyPr>
          <a:lstStyle/>
          <a:p>
            <a:pPr indent="-114300" lvl="0" marL="228600" rtl="0" algn="l">
              <a:lnSpc>
                <a:spcPct val="110000"/>
              </a:lnSpc>
              <a:spcBef>
                <a:spcPts val="0"/>
              </a:spcBef>
              <a:spcAft>
                <a:spcPts val="0"/>
              </a:spcAft>
              <a:buClr>
                <a:schemeClr val="dk1"/>
              </a:buClr>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9"/>
          <p:cNvSpPr txBox="1"/>
          <p:nvPr>
            <p:ph type="title"/>
          </p:nvPr>
        </p:nvSpPr>
        <p:spPr>
          <a:xfrm>
            <a:off x="612648" y="1078992"/>
            <a:ext cx="6272784" cy="15361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Lato"/>
              <a:buNone/>
            </a:pPr>
            <a:r>
              <a:t/>
            </a:r>
            <a:endParaRPr/>
          </a:p>
        </p:txBody>
      </p:sp>
      <p:sp>
        <p:nvSpPr>
          <p:cNvPr id="297" name="Google Shape;297;p9"/>
          <p:cNvSpPr txBox="1"/>
          <p:nvPr>
            <p:ph idx="1" type="body"/>
          </p:nvPr>
        </p:nvSpPr>
        <p:spPr>
          <a:xfrm>
            <a:off x="612648" y="3355848"/>
            <a:ext cx="6272784" cy="2825496"/>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800"/>
              <a:buNone/>
            </a:pPr>
            <a:r>
              <a:t/>
            </a:r>
            <a:endParaRPr/>
          </a:p>
        </p:txBody>
      </p:sp>
      <p:sp>
        <p:nvSpPr>
          <p:cNvPr id="298" name="Google Shape;298;p9"/>
          <p:cNvSpPr/>
          <p:nvPr>
            <p:ph idx="2" type="pic"/>
          </p:nvPr>
        </p:nvSpPr>
        <p:spPr>
          <a:xfrm>
            <a:off x="7680960" y="4352544"/>
            <a:ext cx="4507992" cy="2505456"/>
          </a:xfrm>
          <a:prstGeom prst="rect">
            <a:avLst/>
          </a:prstGeom>
          <a:noFill/>
          <a:ln>
            <a:noFill/>
          </a:ln>
        </p:spPr>
      </p:sp>
      <p:sp>
        <p:nvSpPr>
          <p:cNvPr id="299" name="Google Shape;299;p9"/>
          <p:cNvSpPr/>
          <p:nvPr>
            <p:ph idx="3" type="pic"/>
          </p:nvPr>
        </p:nvSpPr>
        <p:spPr>
          <a:xfrm>
            <a:off x="7680960" y="0"/>
            <a:ext cx="4507992" cy="4123944"/>
          </a:xfrm>
          <a:prstGeom prst="rect">
            <a:avLst/>
          </a:prstGeom>
          <a:no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0"/>
          <p:cNvSpPr txBox="1"/>
          <p:nvPr>
            <p:ph type="title"/>
          </p:nvPr>
        </p:nvSpPr>
        <p:spPr>
          <a:xfrm>
            <a:off x="5084064" y="1078992"/>
            <a:ext cx="6272784" cy="15361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Lato"/>
              <a:buNone/>
            </a:pPr>
            <a:r>
              <a:t/>
            </a:r>
            <a:endParaRPr/>
          </a:p>
        </p:txBody>
      </p:sp>
      <p:sp>
        <p:nvSpPr>
          <p:cNvPr id="305" name="Google Shape;305;p10"/>
          <p:cNvSpPr txBox="1"/>
          <p:nvPr>
            <p:ph idx="1" type="body"/>
          </p:nvPr>
        </p:nvSpPr>
        <p:spPr>
          <a:xfrm>
            <a:off x="5084064" y="3355848"/>
            <a:ext cx="6272784" cy="282549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1800"/>
              <a:buNone/>
            </a:pPr>
            <a:r>
              <a:t/>
            </a:r>
            <a:endParaRPr/>
          </a:p>
        </p:txBody>
      </p:sp>
      <p:sp>
        <p:nvSpPr>
          <p:cNvPr id="306" name="Google Shape;306;p10"/>
          <p:cNvSpPr/>
          <p:nvPr>
            <p:ph idx="2" type="pic"/>
          </p:nvPr>
        </p:nvSpPr>
        <p:spPr>
          <a:xfrm>
            <a:off x="457200" y="603504"/>
            <a:ext cx="4050792" cy="5577840"/>
          </a:xfrm>
          <a:prstGeom prst="rect">
            <a:avLst/>
          </a:prstGeom>
          <a:no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1"/>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Lato"/>
              <a:buNone/>
            </a:pPr>
            <a:r>
              <a:t/>
            </a:r>
            <a:endParaRPr/>
          </a:p>
        </p:txBody>
      </p:sp>
      <p:sp>
        <p:nvSpPr>
          <p:cNvPr id="312" name="Google Shape;312;p11"/>
          <p:cNvSpPr txBox="1"/>
          <p:nvPr>
            <p:ph idx="1" type="body"/>
          </p:nvPr>
        </p:nvSpPr>
        <p:spPr>
          <a:xfrm>
            <a:off x="576072" y="2372650"/>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t/>
            </a:r>
            <a:endParaRPr/>
          </a:p>
        </p:txBody>
      </p:sp>
      <p:sp>
        <p:nvSpPr>
          <p:cNvPr id="313" name="Google Shape;313;p11"/>
          <p:cNvSpPr txBox="1"/>
          <p:nvPr>
            <p:ph idx="2" type="body"/>
          </p:nvPr>
        </p:nvSpPr>
        <p:spPr>
          <a:xfrm>
            <a:off x="576072" y="3203688"/>
            <a:ext cx="3291840" cy="2968512"/>
          </a:xfrm>
          <a:prstGeom prst="rect">
            <a:avLst/>
          </a:prstGeom>
          <a:noFill/>
          <a:ln>
            <a:noFill/>
          </a:ln>
        </p:spPr>
        <p:txBody>
          <a:bodyPr anchorCtr="0" anchor="t" bIns="45700" lIns="91425" spcFirstLastPara="1" rIns="91425" wrap="square" tIns="45700">
            <a:normAutofit/>
          </a:bodyPr>
          <a:lstStyle/>
          <a:p>
            <a:pPr indent="-114300" lvl="0" marL="228600" rtl="0" algn="l">
              <a:lnSpc>
                <a:spcPct val="110000"/>
              </a:lnSpc>
              <a:spcBef>
                <a:spcPts val="0"/>
              </a:spcBef>
              <a:spcAft>
                <a:spcPts val="0"/>
              </a:spcAft>
              <a:buClr>
                <a:schemeClr val="dk1"/>
              </a:buClr>
              <a:buSzPts val="1800"/>
              <a:buNone/>
            </a:pPr>
            <a:r>
              <a:t/>
            </a:r>
            <a:endParaRPr/>
          </a:p>
        </p:txBody>
      </p:sp>
      <p:sp>
        <p:nvSpPr>
          <p:cNvPr id="314" name="Google Shape;314;p11"/>
          <p:cNvSpPr txBox="1"/>
          <p:nvPr>
            <p:ph idx="3" type="body"/>
          </p:nvPr>
        </p:nvSpPr>
        <p:spPr>
          <a:xfrm>
            <a:off x="4507992" y="2372650"/>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t/>
            </a:r>
            <a:endParaRPr/>
          </a:p>
        </p:txBody>
      </p:sp>
      <p:sp>
        <p:nvSpPr>
          <p:cNvPr id="315" name="Google Shape;315;p11"/>
          <p:cNvSpPr txBox="1"/>
          <p:nvPr>
            <p:ph idx="4" type="body"/>
          </p:nvPr>
        </p:nvSpPr>
        <p:spPr>
          <a:xfrm>
            <a:off x="4507992" y="3203687"/>
            <a:ext cx="3291840" cy="2968511"/>
          </a:xfrm>
          <a:prstGeom prst="rect">
            <a:avLst/>
          </a:prstGeom>
          <a:noFill/>
          <a:ln>
            <a:noFill/>
          </a:ln>
        </p:spPr>
        <p:txBody>
          <a:bodyPr anchorCtr="0" anchor="t" bIns="45700" lIns="91425" spcFirstLastPara="1" rIns="91425" wrap="square" tIns="45700">
            <a:normAutofit/>
          </a:bodyPr>
          <a:lstStyle/>
          <a:p>
            <a:pPr indent="-114300" lvl="0" marL="228600" rtl="0" algn="l">
              <a:lnSpc>
                <a:spcPct val="110000"/>
              </a:lnSpc>
              <a:spcBef>
                <a:spcPts val="0"/>
              </a:spcBef>
              <a:spcAft>
                <a:spcPts val="0"/>
              </a:spcAft>
              <a:buClr>
                <a:schemeClr val="dk1"/>
              </a:buClr>
              <a:buSzPts val="1800"/>
              <a:buNone/>
            </a:pPr>
            <a:r>
              <a:t/>
            </a:r>
            <a:endParaRPr/>
          </a:p>
        </p:txBody>
      </p:sp>
      <p:sp>
        <p:nvSpPr>
          <p:cNvPr id="316" name="Google Shape;316;p11"/>
          <p:cNvSpPr txBox="1"/>
          <p:nvPr>
            <p:ph idx="5" type="body"/>
          </p:nvPr>
        </p:nvSpPr>
        <p:spPr>
          <a:xfrm>
            <a:off x="8439912" y="2372650"/>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t/>
            </a:r>
            <a:endParaRPr/>
          </a:p>
        </p:txBody>
      </p:sp>
      <p:sp>
        <p:nvSpPr>
          <p:cNvPr id="317" name="Google Shape;317;p11"/>
          <p:cNvSpPr txBox="1"/>
          <p:nvPr>
            <p:ph idx="6" type="body"/>
          </p:nvPr>
        </p:nvSpPr>
        <p:spPr>
          <a:xfrm>
            <a:off x="8439912" y="3203687"/>
            <a:ext cx="3291840" cy="2968511"/>
          </a:xfrm>
          <a:prstGeom prst="rect">
            <a:avLst/>
          </a:prstGeom>
          <a:noFill/>
          <a:ln>
            <a:noFill/>
          </a:ln>
        </p:spPr>
        <p:txBody>
          <a:bodyPr anchorCtr="0" anchor="t" bIns="45700" lIns="91425" spcFirstLastPara="1" rIns="91425" wrap="square" tIns="45700">
            <a:normAutofit/>
          </a:bodyPr>
          <a:lstStyle/>
          <a:p>
            <a:pPr indent="-114300" lvl="0" marL="228600" rtl="0" algn="l">
              <a:lnSpc>
                <a:spcPct val="110000"/>
              </a:lnSpc>
              <a:spcBef>
                <a:spcPts val="0"/>
              </a:spcBef>
              <a:spcAft>
                <a:spcPts val="0"/>
              </a:spcAft>
              <a:buClr>
                <a:schemeClr val="dk1"/>
              </a:buClr>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Lato"/>
              <a:buNone/>
            </a:pPr>
            <a:r>
              <a:rPr lang="en-US"/>
              <a:t>Trevor Brainstorming: Lesson #1</a:t>
            </a:r>
            <a:endParaRPr/>
          </a:p>
        </p:txBody>
      </p:sp>
      <p:sp>
        <p:nvSpPr>
          <p:cNvPr id="175" name="Google Shape;175;p5"/>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50800" lvl="0" marL="228600" rtl="0" algn="l">
              <a:lnSpc>
                <a:spcPct val="110000"/>
              </a:lnSpc>
              <a:spcBef>
                <a:spcPts val="0"/>
              </a:spcBef>
              <a:spcAft>
                <a:spcPts val="0"/>
              </a:spcAft>
              <a:buClr>
                <a:schemeClr val="dk1"/>
              </a:buClr>
              <a:buSzPts val="2800"/>
              <a:buNone/>
            </a:pPr>
            <a:r>
              <a:rPr b="1" lang="en-US" sz="1800" u="sng"/>
              <a:t>Stay on top of ABET, their outcomes, and their regulations</a:t>
            </a:r>
            <a:endParaRPr b="1" sz="1800" u="sng"/>
          </a:p>
          <a:p>
            <a:pPr indent="-50800" lvl="0" marL="228600" rtl="0" algn="l">
              <a:lnSpc>
                <a:spcPct val="110000"/>
              </a:lnSpc>
              <a:spcBef>
                <a:spcPts val="0"/>
              </a:spcBef>
              <a:spcAft>
                <a:spcPts val="0"/>
              </a:spcAft>
              <a:buClr>
                <a:schemeClr val="dk1"/>
              </a:buClr>
              <a:buSzPts val="2800"/>
              <a:buNone/>
            </a:pPr>
            <a:r>
              <a:rPr lang="en-US" sz="1800"/>
              <a:t>		ABET had predefined outcomes that we were forced to follow for our degrees.</a:t>
            </a:r>
            <a:endParaRPr sz="1800"/>
          </a:p>
          <a:p>
            <a:pPr indent="-50800" lvl="0" marL="228600" rtl="0" algn="l">
              <a:lnSpc>
                <a:spcPct val="110000"/>
              </a:lnSpc>
              <a:spcBef>
                <a:spcPts val="0"/>
              </a:spcBef>
              <a:spcAft>
                <a:spcPts val="0"/>
              </a:spcAft>
              <a:buClr>
                <a:schemeClr val="dk1"/>
              </a:buClr>
              <a:buSzPts val="2800"/>
              <a:buNone/>
            </a:pPr>
            <a:r>
              <a:rPr lang="en-US" sz="1800"/>
              <a:t>Indirect assessment will not work.  Direct assessment of student outcomes must be done</a:t>
            </a:r>
            <a:endParaRPr sz="1800"/>
          </a:p>
          <a:p>
            <a:pPr indent="-50800" lvl="0" marL="228600" rtl="0" algn="l">
              <a:lnSpc>
                <a:spcPct val="110000"/>
              </a:lnSpc>
              <a:spcBef>
                <a:spcPts val="0"/>
              </a:spcBef>
              <a:spcAft>
                <a:spcPts val="0"/>
              </a:spcAft>
              <a:buClr>
                <a:schemeClr val="dk1"/>
              </a:buClr>
              <a:buSzPts val="2800"/>
              <a:buNone/>
            </a:pPr>
            <a:r>
              <a:rPr lang="en-US" sz="1800"/>
              <a:t>		The problem then became, the outcomes for our courses were not the same as the ones ABET had predefined.   </a:t>
            </a:r>
            <a:endParaRPr sz="1800"/>
          </a:p>
          <a:p>
            <a:pPr indent="-50800" lvl="0" marL="228600" rtl="0" algn="l">
              <a:lnSpc>
                <a:spcPct val="110000"/>
              </a:lnSpc>
              <a:spcBef>
                <a:spcPts val="0"/>
              </a:spcBef>
              <a:spcAft>
                <a:spcPts val="0"/>
              </a:spcAft>
              <a:buClr>
                <a:schemeClr val="dk1"/>
              </a:buClr>
              <a:buSzPts val="2800"/>
              <a:buNone/>
            </a:pPr>
            <a:r>
              <a:rPr lang="en-US" sz="1800"/>
              <a:t>	         We were forced to map our outcomes to theirs as best as we could (‘indirect’ assessment)</a:t>
            </a:r>
            <a:endParaRPr sz="1800"/>
          </a:p>
          <a:p>
            <a:pPr indent="-50800" lvl="0" marL="685800" rtl="0" algn="l">
              <a:lnSpc>
                <a:spcPct val="110000"/>
              </a:lnSpc>
              <a:spcBef>
                <a:spcPts val="0"/>
              </a:spcBef>
              <a:spcAft>
                <a:spcPts val="0"/>
              </a:spcAft>
              <a:buClr>
                <a:schemeClr val="dk1"/>
              </a:buClr>
              <a:buSzPts val="2800"/>
              <a:buNone/>
            </a:pPr>
            <a:r>
              <a:rPr lang="en-US" sz="1800"/>
              <a:t>While the indirect assessment did get us past Deficiency into a Weakness, that Weakness could not be removed until we submitted a response and proved we could do direct assessment on our SPR23 courses</a:t>
            </a:r>
            <a:endParaRPr sz="1800"/>
          </a:p>
          <a:p>
            <a:pPr indent="-50800" lvl="0" marL="685800" rtl="0" algn="l">
              <a:lnSpc>
                <a:spcPct val="110000"/>
              </a:lnSpc>
              <a:spcBef>
                <a:spcPts val="0"/>
              </a:spcBef>
              <a:spcAft>
                <a:spcPts val="0"/>
              </a:spcAft>
              <a:buClr>
                <a:schemeClr val="dk1"/>
              </a:buClr>
              <a:buSzPts val="2800"/>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2"/>
          <p:cNvSpPr txBox="1"/>
          <p:nvPr>
            <p:ph type="title"/>
          </p:nvPr>
        </p:nvSpPr>
        <p:spPr>
          <a:xfrm>
            <a:off x="841248" y="978408"/>
            <a:ext cx="4059936" cy="11064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Lato"/>
              <a:buNone/>
            </a:pPr>
            <a:r>
              <a:t/>
            </a:r>
            <a:endParaRPr/>
          </a:p>
        </p:txBody>
      </p:sp>
      <p:sp>
        <p:nvSpPr>
          <p:cNvPr id="323" name="Google Shape;323;p12"/>
          <p:cNvSpPr txBox="1"/>
          <p:nvPr>
            <p:ph idx="1" type="body"/>
          </p:nvPr>
        </p:nvSpPr>
        <p:spPr>
          <a:xfrm>
            <a:off x="841248" y="2359152"/>
            <a:ext cx="4059936" cy="34290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800"/>
              <a:buNone/>
            </a:pPr>
            <a:r>
              <a:t/>
            </a:r>
            <a:endParaRPr/>
          </a:p>
        </p:txBody>
      </p:sp>
      <p:sp>
        <p:nvSpPr>
          <p:cNvPr id="324" name="Google Shape;324;p12"/>
          <p:cNvSpPr/>
          <p:nvPr>
            <p:ph idx="2" type="pic"/>
          </p:nvPr>
        </p:nvSpPr>
        <p:spPr>
          <a:xfrm>
            <a:off x="8961120" y="566928"/>
            <a:ext cx="2871216" cy="2340864"/>
          </a:xfrm>
          <a:prstGeom prst="rect">
            <a:avLst/>
          </a:prstGeom>
          <a:noFill/>
          <a:ln>
            <a:noFill/>
          </a:ln>
        </p:spPr>
      </p:sp>
      <p:sp>
        <p:nvSpPr>
          <p:cNvPr id="325" name="Google Shape;325;p12"/>
          <p:cNvSpPr/>
          <p:nvPr>
            <p:ph idx="3" type="pic"/>
          </p:nvPr>
        </p:nvSpPr>
        <p:spPr>
          <a:xfrm>
            <a:off x="5843016" y="566928"/>
            <a:ext cx="2871216" cy="2340864"/>
          </a:xfrm>
          <a:prstGeom prst="rect">
            <a:avLst/>
          </a:prstGeom>
          <a:noFill/>
          <a:ln>
            <a:noFill/>
          </a:ln>
        </p:spPr>
      </p:sp>
      <p:sp>
        <p:nvSpPr>
          <p:cNvPr id="326" name="Google Shape;326;p12"/>
          <p:cNvSpPr/>
          <p:nvPr>
            <p:ph idx="4" type="pic"/>
          </p:nvPr>
        </p:nvSpPr>
        <p:spPr>
          <a:xfrm>
            <a:off x="5843016" y="3108960"/>
            <a:ext cx="5989320" cy="3054096"/>
          </a:xfrm>
          <a:prstGeom prst="rect">
            <a:avLst/>
          </a:prstGeom>
          <a:no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3"/>
          <p:cNvSpPr txBox="1"/>
          <p:nvPr>
            <p:ph type="title"/>
          </p:nvPr>
        </p:nvSpPr>
        <p:spPr>
          <a:xfrm>
            <a:off x="7772400" y="978408"/>
            <a:ext cx="3721608" cy="11064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Lato"/>
              <a:buNone/>
            </a:pPr>
            <a:r>
              <a:t/>
            </a:r>
            <a:endParaRPr/>
          </a:p>
        </p:txBody>
      </p:sp>
      <p:sp>
        <p:nvSpPr>
          <p:cNvPr id="332" name="Google Shape;332;p13"/>
          <p:cNvSpPr/>
          <p:nvPr>
            <p:ph idx="2" type="pic"/>
          </p:nvPr>
        </p:nvSpPr>
        <p:spPr>
          <a:xfrm>
            <a:off x="3767328" y="630936"/>
            <a:ext cx="3246120" cy="2688336"/>
          </a:xfrm>
          <a:prstGeom prst="rect">
            <a:avLst/>
          </a:prstGeom>
          <a:noFill/>
          <a:ln>
            <a:noFill/>
          </a:ln>
        </p:spPr>
      </p:sp>
      <p:sp>
        <p:nvSpPr>
          <p:cNvPr id="333" name="Google Shape;333;p13"/>
          <p:cNvSpPr/>
          <p:nvPr>
            <p:ph idx="3" type="pic"/>
          </p:nvPr>
        </p:nvSpPr>
        <p:spPr>
          <a:xfrm>
            <a:off x="411480" y="630936"/>
            <a:ext cx="3246120" cy="2688336"/>
          </a:xfrm>
          <a:prstGeom prst="rect">
            <a:avLst/>
          </a:prstGeom>
          <a:noFill/>
          <a:ln>
            <a:noFill/>
          </a:ln>
        </p:spPr>
      </p:sp>
      <p:sp>
        <p:nvSpPr>
          <p:cNvPr id="334" name="Google Shape;334;p13"/>
          <p:cNvSpPr/>
          <p:nvPr>
            <p:ph idx="4" type="pic"/>
          </p:nvPr>
        </p:nvSpPr>
        <p:spPr>
          <a:xfrm>
            <a:off x="411480" y="3438144"/>
            <a:ext cx="3246120" cy="2688336"/>
          </a:xfrm>
          <a:prstGeom prst="rect">
            <a:avLst/>
          </a:prstGeom>
          <a:noFill/>
          <a:ln>
            <a:noFill/>
          </a:ln>
        </p:spPr>
      </p:sp>
      <p:sp>
        <p:nvSpPr>
          <p:cNvPr id="335" name="Google Shape;335;p13"/>
          <p:cNvSpPr/>
          <p:nvPr>
            <p:ph idx="5" type="pic"/>
          </p:nvPr>
        </p:nvSpPr>
        <p:spPr>
          <a:xfrm>
            <a:off x="3767328" y="3438144"/>
            <a:ext cx="3246120" cy="2688336"/>
          </a:xfrm>
          <a:prstGeom prst="rect">
            <a:avLst/>
          </a:prstGeom>
          <a:noFill/>
          <a:ln>
            <a:noFill/>
          </a:ln>
        </p:spPr>
      </p:sp>
      <p:sp>
        <p:nvSpPr>
          <p:cNvPr id="336" name="Google Shape;336;p13"/>
          <p:cNvSpPr txBox="1"/>
          <p:nvPr>
            <p:ph idx="1" type="body"/>
          </p:nvPr>
        </p:nvSpPr>
        <p:spPr>
          <a:xfrm>
            <a:off x="7772400" y="3099816"/>
            <a:ext cx="3721100" cy="447675"/>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600"/>
              <a:buNone/>
            </a:pPr>
            <a:r>
              <a:t/>
            </a:r>
            <a:endParaRPr/>
          </a:p>
        </p:txBody>
      </p:sp>
      <p:sp>
        <p:nvSpPr>
          <p:cNvPr id="337" name="Google Shape;337;p13"/>
          <p:cNvSpPr txBox="1"/>
          <p:nvPr>
            <p:ph idx="6" type="body"/>
          </p:nvPr>
        </p:nvSpPr>
        <p:spPr>
          <a:xfrm>
            <a:off x="7772400" y="4215384"/>
            <a:ext cx="3721100" cy="447675"/>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600"/>
              <a:buNone/>
            </a:pPr>
            <a:r>
              <a:t/>
            </a:r>
            <a:endParaRPr/>
          </a:p>
        </p:txBody>
      </p:sp>
      <p:sp>
        <p:nvSpPr>
          <p:cNvPr id="338" name="Google Shape;338;p13"/>
          <p:cNvSpPr txBox="1"/>
          <p:nvPr>
            <p:ph idx="7" type="body"/>
          </p:nvPr>
        </p:nvSpPr>
        <p:spPr>
          <a:xfrm>
            <a:off x="7772400" y="5321808"/>
            <a:ext cx="3721100" cy="447675"/>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600"/>
              <a:buNone/>
            </a:pPr>
            <a:r>
              <a:t/>
            </a:r>
            <a:endParaRPr/>
          </a:p>
        </p:txBody>
      </p:sp>
      <p:sp>
        <p:nvSpPr>
          <p:cNvPr id="339" name="Google Shape;339;p13"/>
          <p:cNvSpPr/>
          <p:nvPr>
            <p:ph idx="8" type="pic"/>
          </p:nvPr>
        </p:nvSpPr>
        <p:spPr>
          <a:xfrm>
            <a:off x="7772400" y="2532888"/>
            <a:ext cx="457200" cy="457200"/>
          </a:xfrm>
          <a:prstGeom prst="rect">
            <a:avLst/>
          </a:prstGeom>
          <a:noFill/>
          <a:ln>
            <a:noFill/>
          </a:ln>
        </p:spPr>
      </p:sp>
      <p:sp>
        <p:nvSpPr>
          <p:cNvPr id="340" name="Google Shape;340;p13"/>
          <p:cNvSpPr/>
          <p:nvPr>
            <p:ph idx="9" type="pic"/>
          </p:nvPr>
        </p:nvSpPr>
        <p:spPr>
          <a:xfrm>
            <a:off x="7772400" y="3630168"/>
            <a:ext cx="457200" cy="457200"/>
          </a:xfrm>
          <a:prstGeom prst="rect">
            <a:avLst/>
          </a:prstGeom>
          <a:noFill/>
          <a:ln>
            <a:noFill/>
          </a:ln>
        </p:spPr>
      </p:sp>
      <p:sp>
        <p:nvSpPr>
          <p:cNvPr id="341" name="Google Shape;341;p13"/>
          <p:cNvSpPr/>
          <p:nvPr>
            <p:ph idx="13" type="pic"/>
          </p:nvPr>
        </p:nvSpPr>
        <p:spPr>
          <a:xfrm>
            <a:off x="7772400" y="4754880"/>
            <a:ext cx="457200" cy="457200"/>
          </a:xfrm>
          <a:prstGeom prst="rect">
            <a:avLst/>
          </a:prstGeom>
          <a:no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4"/>
          <p:cNvSpPr txBox="1"/>
          <p:nvPr>
            <p:ph type="title"/>
          </p:nvPr>
        </p:nvSpPr>
        <p:spPr>
          <a:xfrm>
            <a:off x="1078992" y="1938528"/>
            <a:ext cx="10177272" cy="29900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Lato"/>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5"/>
          <p:cNvSpPr txBox="1"/>
          <p:nvPr>
            <p:ph type="title"/>
          </p:nvPr>
        </p:nvSpPr>
        <p:spPr>
          <a:xfrm>
            <a:off x="868680" y="1709928"/>
            <a:ext cx="3099816" cy="170992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400"/>
              <a:buFont typeface="Lato"/>
              <a:buNone/>
            </a:pPr>
            <a:r>
              <a:t/>
            </a:r>
            <a:endParaRPr/>
          </a:p>
        </p:txBody>
      </p:sp>
      <p:sp>
        <p:nvSpPr>
          <p:cNvPr id="352" name="Google Shape;352;p15"/>
          <p:cNvSpPr txBox="1"/>
          <p:nvPr>
            <p:ph idx="1" type="body"/>
          </p:nvPr>
        </p:nvSpPr>
        <p:spPr>
          <a:xfrm>
            <a:off x="4965192" y="1709928"/>
            <a:ext cx="6729984" cy="4096512"/>
          </a:xfrm>
          <a:prstGeom prst="rect">
            <a:avLst/>
          </a:prstGeom>
          <a:noFill/>
          <a:ln>
            <a:noFill/>
          </a:ln>
        </p:spPr>
        <p:txBody>
          <a:bodyPr anchorCtr="0" anchor="t" bIns="45700" lIns="91425" spcFirstLastPara="1" rIns="91425" wrap="square" tIns="45700">
            <a:normAutofit/>
          </a:bodyPr>
          <a:lstStyle/>
          <a:p>
            <a:pPr indent="-50800" lvl="0" marL="228600" rtl="0" algn="l">
              <a:lnSpc>
                <a:spcPct val="110000"/>
              </a:lnSpc>
              <a:spcBef>
                <a:spcPts val="0"/>
              </a:spcBef>
              <a:spcAft>
                <a:spcPts val="0"/>
              </a:spcAft>
              <a:buClr>
                <a:schemeClr val="dk1"/>
              </a:buClr>
              <a:buSzPts val="2800"/>
              <a:buNone/>
            </a:pPr>
            <a:r>
              <a:t/>
            </a:r>
            <a:endParaRPr/>
          </a:p>
        </p:txBody>
      </p:sp>
      <p:sp>
        <p:nvSpPr>
          <p:cNvPr id="353" name="Google Shape;353;p15"/>
          <p:cNvSpPr txBox="1"/>
          <p:nvPr>
            <p:ph idx="2" type="body"/>
          </p:nvPr>
        </p:nvSpPr>
        <p:spPr>
          <a:xfrm>
            <a:off x="868680" y="3429000"/>
            <a:ext cx="3099816" cy="206654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6"/>
          <p:cNvSpPr txBox="1"/>
          <p:nvPr>
            <p:ph type="title"/>
          </p:nvPr>
        </p:nvSpPr>
        <p:spPr>
          <a:xfrm>
            <a:off x="868680" y="1709928"/>
            <a:ext cx="3099816" cy="170992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400"/>
              <a:buFont typeface="Lato"/>
              <a:buNone/>
            </a:pPr>
            <a:r>
              <a:t/>
            </a:r>
            <a:endParaRPr/>
          </a:p>
        </p:txBody>
      </p:sp>
      <p:sp>
        <p:nvSpPr>
          <p:cNvPr id="359" name="Google Shape;359;p16"/>
          <p:cNvSpPr/>
          <p:nvPr>
            <p:ph idx="2" type="pic"/>
          </p:nvPr>
        </p:nvSpPr>
        <p:spPr>
          <a:xfrm>
            <a:off x="4965192" y="1161288"/>
            <a:ext cx="6729984" cy="4645152"/>
          </a:xfrm>
          <a:prstGeom prst="rect">
            <a:avLst/>
          </a:prstGeom>
          <a:noFill/>
          <a:ln>
            <a:noFill/>
          </a:ln>
        </p:spPr>
      </p:sp>
      <p:sp>
        <p:nvSpPr>
          <p:cNvPr id="360" name="Google Shape;360;p16"/>
          <p:cNvSpPr txBox="1"/>
          <p:nvPr>
            <p:ph idx="1" type="body"/>
          </p:nvPr>
        </p:nvSpPr>
        <p:spPr>
          <a:xfrm>
            <a:off x="868680" y="3438144"/>
            <a:ext cx="3099816" cy="20574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f299939496_0_37"/>
          <p:cNvSpPr txBox="1"/>
          <p:nvPr>
            <p:ph type="title"/>
          </p:nvPr>
        </p:nvSpPr>
        <p:spPr>
          <a:xfrm>
            <a:off x="1115568" y="548640"/>
            <a:ext cx="10168200" cy="11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Trevor Brainstorming: Lesson #1</a:t>
            </a:r>
            <a:endParaRPr/>
          </a:p>
        </p:txBody>
      </p:sp>
      <p:sp>
        <p:nvSpPr>
          <p:cNvPr id="182" name="Google Shape;182;g1f299939496_0_37"/>
          <p:cNvSpPr txBox="1"/>
          <p:nvPr>
            <p:ph idx="1" type="body"/>
          </p:nvPr>
        </p:nvSpPr>
        <p:spPr>
          <a:xfrm>
            <a:off x="222821" y="2248075"/>
            <a:ext cx="4568400" cy="3694200"/>
          </a:xfrm>
          <a:prstGeom prst="rect">
            <a:avLst/>
          </a:prstGeom>
        </p:spPr>
        <p:txBody>
          <a:bodyPr anchorCtr="0" anchor="t" bIns="45700" lIns="91425" spcFirstLastPara="1" rIns="91425" wrap="square" tIns="45700">
            <a:normAutofit/>
          </a:bodyPr>
          <a:lstStyle/>
          <a:p>
            <a:pPr indent="-50800" lvl="0" marL="685800" rtl="0" algn="l">
              <a:spcBef>
                <a:spcPts val="0"/>
              </a:spcBef>
              <a:spcAft>
                <a:spcPts val="0"/>
              </a:spcAft>
              <a:buClr>
                <a:schemeClr val="dk1"/>
              </a:buClr>
              <a:buSzPts val="2800"/>
              <a:buFont typeface="Arial"/>
              <a:buNone/>
            </a:pPr>
            <a:r>
              <a:rPr lang="en-US" sz="1800"/>
              <a:t>They want each metric directly assessed within a rubric, with specific courses, rubrics for each course, numbers of students, etc.</a:t>
            </a:r>
            <a:endParaRPr/>
          </a:p>
        </p:txBody>
      </p:sp>
      <p:sp>
        <p:nvSpPr>
          <p:cNvPr id="183" name="Google Shape;183;g1f299939496_0_37"/>
          <p:cNvSpPr txBox="1"/>
          <p:nvPr>
            <p:ph idx="12" type="sldNum"/>
          </p:nvPr>
        </p:nvSpPr>
        <p:spPr>
          <a:xfrm>
            <a:off x="8540496"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4" name="Google Shape;184;g1f299939496_0_37"/>
          <p:cNvPicPr preferRelativeResize="0"/>
          <p:nvPr/>
        </p:nvPicPr>
        <p:blipFill>
          <a:blip r:embed="rId3">
            <a:alphaModFix/>
          </a:blip>
          <a:stretch>
            <a:fillRect/>
          </a:stretch>
        </p:blipFill>
        <p:spPr>
          <a:xfrm>
            <a:off x="5169875" y="1880650"/>
            <a:ext cx="6476925" cy="4714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f299939496_0_0"/>
          <p:cNvSpPr txBox="1"/>
          <p:nvPr>
            <p:ph type="title"/>
          </p:nvPr>
        </p:nvSpPr>
        <p:spPr>
          <a:xfrm>
            <a:off x="1115568" y="548640"/>
            <a:ext cx="10168200" cy="11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Trevor Brainstorming: Lesson #1</a:t>
            </a:r>
            <a:endParaRPr/>
          </a:p>
        </p:txBody>
      </p:sp>
      <p:sp>
        <p:nvSpPr>
          <p:cNvPr id="191" name="Google Shape;191;g1f299939496_0_0"/>
          <p:cNvSpPr txBox="1"/>
          <p:nvPr>
            <p:ph idx="1" type="body"/>
          </p:nvPr>
        </p:nvSpPr>
        <p:spPr>
          <a:xfrm>
            <a:off x="1115575" y="2478025"/>
            <a:ext cx="10100700" cy="3694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i="1" lang="en-US" sz="1800" u="sng"/>
              <a:t>Note</a:t>
            </a:r>
            <a:r>
              <a:rPr lang="en-US" sz="1800"/>
              <a:t>: Each course you assess will require at least one instructor to agree to a pretty substantial amount of work (data collection, plus they may have to learn the assessment process).</a:t>
            </a:r>
            <a:br>
              <a:rPr lang="en-US" sz="1800"/>
            </a:br>
            <a:br>
              <a:rPr lang="en-US" sz="1800"/>
            </a:br>
            <a:r>
              <a:rPr i="1" lang="en-US" sz="1800" u="sng"/>
              <a:t>Advice</a:t>
            </a:r>
            <a:r>
              <a:rPr lang="en-US" sz="1800"/>
              <a:t>: Do not over-assess (the PEVs told us this as well).   (1) </a:t>
            </a:r>
            <a:r>
              <a:rPr b="1" lang="en-US" sz="1800"/>
              <a:t>Use the </a:t>
            </a:r>
            <a:r>
              <a:rPr b="1" lang="en-US" sz="1800" u="sng"/>
              <a:t>minimum </a:t>
            </a:r>
            <a:r>
              <a:rPr b="1" lang="en-US" sz="1800"/>
              <a:t>number of courses necessary to assess </a:t>
            </a:r>
            <a:r>
              <a:rPr b="1" lang="en-US" sz="1800" u="sng"/>
              <a:t>all outcomes</a:t>
            </a:r>
            <a:r>
              <a:rPr b="1" lang="en-US" sz="1800"/>
              <a:t> across </a:t>
            </a:r>
            <a:r>
              <a:rPr b="1" lang="en-US" sz="1800" u="sng"/>
              <a:t>all your disciplines</a:t>
            </a:r>
            <a:r>
              <a:rPr lang="en-US" sz="1800"/>
              <a:t> (2) </a:t>
            </a:r>
            <a:r>
              <a:rPr b="1" lang="en-US" sz="1800"/>
              <a:t>Choose faculty who have done assessment in the past, if possible</a:t>
            </a:r>
            <a:endParaRPr b="1" sz="1800"/>
          </a:p>
          <a:p>
            <a:pPr indent="0" lvl="0" marL="0" rtl="0" algn="l">
              <a:spcBef>
                <a:spcPts val="1000"/>
              </a:spcBef>
              <a:spcAft>
                <a:spcPts val="0"/>
              </a:spcAft>
              <a:buNone/>
            </a:pPr>
            <a:r>
              <a:rPr i="1" lang="en-US" sz="1800" u="sng"/>
              <a:t>New Rule This Year</a:t>
            </a:r>
            <a:r>
              <a:rPr lang="en-US" sz="1800"/>
              <a:t>: SACS outcomes must match ABET.  That is good news :)</a:t>
            </a:r>
            <a:endParaRPr sz="1800"/>
          </a:p>
        </p:txBody>
      </p:sp>
      <p:sp>
        <p:nvSpPr>
          <p:cNvPr id="192" name="Google Shape;192;g1f299939496_0_0"/>
          <p:cNvSpPr txBox="1"/>
          <p:nvPr>
            <p:ph idx="12" type="sldNum"/>
          </p:nvPr>
        </p:nvSpPr>
        <p:spPr>
          <a:xfrm>
            <a:off x="8540496"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f299939496_0_8"/>
          <p:cNvSpPr txBox="1"/>
          <p:nvPr>
            <p:ph type="title"/>
          </p:nvPr>
        </p:nvSpPr>
        <p:spPr>
          <a:xfrm>
            <a:off x="1115568" y="548640"/>
            <a:ext cx="10168200" cy="11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Trevor Brainstorming: Lesson #2</a:t>
            </a:r>
            <a:endParaRPr/>
          </a:p>
        </p:txBody>
      </p:sp>
      <p:sp>
        <p:nvSpPr>
          <p:cNvPr id="199" name="Google Shape;199;g1f299939496_0_8"/>
          <p:cNvSpPr txBox="1"/>
          <p:nvPr>
            <p:ph idx="1" type="body"/>
          </p:nvPr>
        </p:nvSpPr>
        <p:spPr>
          <a:xfrm>
            <a:off x="1115575" y="2478025"/>
            <a:ext cx="10749900" cy="3694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sz="1800" u="sng"/>
              <a:t>The PEVs will know your curriculum, inside and out</a:t>
            </a:r>
            <a:endParaRPr b="1" sz="1800" u="sng"/>
          </a:p>
          <a:p>
            <a:pPr indent="0" lvl="0" marL="0" rtl="0" algn="l">
              <a:spcBef>
                <a:spcPts val="1000"/>
              </a:spcBef>
              <a:spcAft>
                <a:spcPts val="0"/>
              </a:spcAft>
              <a:buNone/>
            </a:pPr>
            <a:r>
              <a:rPr lang="en-US" sz="1800"/>
              <a:t>	Each degree program you assess will have one PEV devoted to its evaluation.  Their sole responsibility is to research your degree program thoroughly, and ensure conformity with ABET standards.  Do not be surprised if they point out very remote issues.</a:t>
            </a:r>
            <a:endParaRPr sz="1800"/>
          </a:p>
          <a:p>
            <a:pPr indent="0" lvl="0" marL="0" rtl="0" algn="l">
              <a:spcBef>
                <a:spcPts val="1000"/>
              </a:spcBef>
              <a:spcAft>
                <a:spcPts val="0"/>
              </a:spcAft>
              <a:buNone/>
            </a:pPr>
            <a:r>
              <a:rPr lang="en-US" sz="1800"/>
              <a:t>Example -&gt; BS-CS requires 15 credits of mathematics under ABET.  We fell one credit short, because one course in our Foundations Elective group (each student must take one) out of 10 was found not to have enough math for 1 credit.  This went down as a </a:t>
            </a:r>
            <a:r>
              <a:rPr b="1" lang="en-US" sz="1800"/>
              <a:t>Deficiency</a:t>
            </a:r>
            <a:r>
              <a:rPr lang="en-US" sz="1800"/>
              <a:t>, which we now are writing a response to address.</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p:txBody>
      </p:sp>
      <p:sp>
        <p:nvSpPr>
          <p:cNvPr id="200" name="Google Shape;200;g1f299939496_0_8"/>
          <p:cNvSpPr txBox="1"/>
          <p:nvPr>
            <p:ph idx="12" type="sldNum"/>
          </p:nvPr>
        </p:nvSpPr>
        <p:spPr>
          <a:xfrm>
            <a:off x="8540496"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f299939496_0_16"/>
          <p:cNvSpPr txBox="1"/>
          <p:nvPr>
            <p:ph type="title"/>
          </p:nvPr>
        </p:nvSpPr>
        <p:spPr>
          <a:xfrm>
            <a:off x="1115568" y="548640"/>
            <a:ext cx="10168200" cy="11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Trevor Brainstorming: Lesson #2</a:t>
            </a:r>
            <a:endParaRPr/>
          </a:p>
        </p:txBody>
      </p:sp>
      <p:sp>
        <p:nvSpPr>
          <p:cNvPr id="207" name="Google Shape;207;g1f299939496_0_16"/>
          <p:cNvSpPr txBox="1"/>
          <p:nvPr>
            <p:ph idx="1" type="body"/>
          </p:nvPr>
        </p:nvSpPr>
        <p:spPr>
          <a:xfrm>
            <a:off x="1115575" y="2478025"/>
            <a:ext cx="10871700" cy="3694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800"/>
              <a:t>Advice:</a:t>
            </a:r>
            <a:endParaRPr sz="1800"/>
          </a:p>
          <a:p>
            <a:pPr indent="0" lvl="0" marL="0" rtl="0" algn="l">
              <a:spcBef>
                <a:spcPts val="1000"/>
              </a:spcBef>
              <a:spcAft>
                <a:spcPts val="0"/>
              </a:spcAft>
              <a:buNone/>
            </a:pPr>
            <a:r>
              <a:rPr b="1" i="1" lang="en-US" sz="1800" u="sng"/>
              <a:t>Required courses will matter significantly more than electives</a:t>
            </a:r>
            <a:r>
              <a:rPr lang="en-US" sz="1800"/>
              <a:t>.  Required courses will be taken by every student who graduates from your program.  ABET can then count on every student being exposed to the material in these courses.</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rPr lang="en-US" sz="1800"/>
              <a:t>Rule of thumb: If it is possible for even one student to graduate with a degree without taking course X, you cannot tell ABET that your degree covers the course material of X (PEVs told us this, many ties).</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rPr lang="en-US" sz="1800"/>
              <a:t>	</a:t>
            </a:r>
            <a:endParaRPr sz="1800"/>
          </a:p>
        </p:txBody>
      </p:sp>
      <p:sp>
        <p:nvSpPr>
          <p:cNvPr id="208" name="Google Shape;208;g1f299939496_0_16"/>
          <p:cNvSpPr txBox="1"/>
          <p:nvPr>
            <p:ph idx="12" type="sldNum"/>
          </p:nvPr>
        </p:nvSpPr>
        <p:spPr>
          <a:xfrm>
            <a:off x="8540496"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f299939496_0_23"/>
          <p:cNvSpPr txBox="1"/>
          <p:nvPr>
            <p:ph type="title"/>
          </p:nvPr>
        </p:nvSpPr>
        <p:spPr>
          <a:xfrm>
            <a:off x="1115568" y="548640"/>
            <a:ext cx="10168200" cy="11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Trevor Brainstorming: Lesson #2</a:t>
            </a:r>
            <a:endParaRPr/>
          </a:p>
        </p:txBody>
      </p:sp>
      <p:sp>
        <p:nvSpPr>
          <p:cNvPr id="215" name="Google Shape;215;g1f299939496_0_23"/>
          <p:cNvSpPr txBox="1"/>
          <p:nvPr>
            <p:ph idx="1" type="body"/>
          </p:nvPr>
        </p:nvSpPr>
        <p:spPr>
          <a:xfrm>
            <a:off x="1115568" y="2478024"/>
            <a:ext cx="10168200" cy="3694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800"/>
              <a:t>Advice</a:t>
            </a:r>
            <a:endParaRPr sz="1800"/>
          </a:p>
          <a:p>
            <a:pPr indent="0" lvl="0" marL="0" rtl="0" algn="l">
              <a:spcBef>
                <a:spcPts val="1000"/>
              </a:spcBef>
              <a:spcAft>
                <a:spcPts val="0"/>
              </a:spcAft>
              <a:buClr>
                <a:schemeClr val="dk1"/>
              </a:buClr>
              <a:buSzPts val="1100"/>
              <a:buFont typeface="Arial"/>
              <a:buNone/>
            </a:pPr>
            <a:r>
              <a:rPr lang="en-US" sz="1800"/>
              <a:t>Particularly for required courses – </a:t>
            </a:r>
            <a:r>
              <a:rPr b="1" i="1" lang="en-US" sz="1800" u="sng"/>
              <a:t>take seriously what you post online</a:t>
            </a:r>
            <a:r>
              <a:rPr lang="en-US" sz="1800"/>
              <a:t>.   Be sure your syllabi are up-to-date, contain appropriate numbers of hours (if you do this), have reasonably recent (or historically known) textbooks.  Be sure your website(s) are fully accurate with degree requirements</a:t>
            </a:r>
            <a:endParaRPr sz="1800"/>
          </a:p>
          <a:p>
            <a:pPr indent="0" lvl="0" marL="0" rtl="0" algn="l">
              <a:spcBef>
                <a:spcPts val="1000"/>
              </a:spcBef>
              <a:spcAft>
                <a:spcPts val="0"/>
              </a:spcAft>
              <a:buClr>
                <a:schemeClr val="dk1"/>
              </a:buClr>
              <a:buSzPts val="1100"/>
              <a:buFont typeface="Arial"/>
              <a:buNone/>
            </a:pPr>
            <a:r>
              <a:rPr lang="en-US" sz="1800"/>
              <a:t>	Also check across the University – for example, FIU Online had a page advertising our online BS-IT degree.  Two problems: (1) It had not been updated alongside our degree requirements, and (2) It had no link to KF-SCIS.  The PEVs initially thought it was another college at FIU offering the same degree. </a:t>
            </a:r>
            <a:endParaRPr sz="1800"/>
          </a:p>
          <a:p>
            <a:pPr indent="0" lvl="0" marL="0" rtl="0" algn="l">
              <a:spcBef>
                <a:spcPts val="1000"/>
              </a:spcBef>
              <a:spcAft>
                <a:spcPts val="0"/>
              </a:spcAft>
              <a:buClr>
                <a:schemeClr val="dk1"/>
              </a:buClr>
              <a:buSzPts val="1100"/>
              <a:buFont typeface="Arial"/>
              <a:buNone/>
            </a:pPr>
            <a:r>
              <a:t/>
            </a:r>
            <a:endParaRPr/>
          </a:p>
        </p:txBody>
      </p:sp>
      <p:sp>
        <p:nvSpPr>
          <p:cNvPr id="216" name="Google Shape;216;g1f299939496_0_23"/>
          <p:cNvSpPr txBox="1"/>
          <p:nvPr>
            <p:ph idx="12" type="sldNum"/>
          </p:nvPr>
        </p:nvSpPr>
        <p:spPr>
          <a:xfrm>
            <a:off x="8540496"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f299939496_0_30"/>
          <p:cNvSpPr txBox="1"/>
          <p:nvPr>
            <p:ph type="title"/>
          </p:nvPr>
        </p:nvSpPr>
        <p:spPr>
          <a:xfrm>
            <a:off x="1115568" y="548640"/>
            <a:ext cx="10168200" cy="11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Trevor Brainstorming: Lesson #2</a:t>
            </a:r>
            <a:endParaRPr/>
          </a:p>
        </p:txBody>
      </p:sp>
      <p:sp>
        <p:nvSpPr>
          <p:cNvPr id="223" name="Google Shape;223;g1f299939496_0_30"/>
          <p:cNvSpPr txBox="1"/>
          <p:nvPr>
            <p:ph idx="1" type="body"/>
          </p:nvPr>
        </p:nvSpPr>
        <p:spPr>
          <a:xfrm>
            <a:off x="1115568" y="2478024"/>
            <a:ext cx="10168200" cy="3694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800"/>
              <a:t>Advice:</a:t>
            </a:r>
            <a:endParaRPr sz="1800"/>
          </a:p>
          <a:p>
            <a:pPr indent="0" lvl="0" marL="0" rtl="0" algn="l">
              <a:spcBef>
                <a:spcPts val="1000"/>
              </a:spcBef>
              <a:spcAft>
                <a:spcPts val="0"/>
              </a:spcAft>
              <a:buNone/>
            </a:pPr>
            <a:r>
              <a:rPr lang="en-US" sz="1800"/>
              <a:t>Particularly for required courses – </a:t>
            </a:r>
            <a:r>
              <a:rPr b="1" i="1" lang="en-US" sz="1800" u="sng"/>
              <a:t>use favorable language in your syllabi</a:t>
            </a:r>
            <a:r>
              <a:rPr lang="en-US" sz="1800"/>
              <a:t>.  If ABET requires a topic to be covered, say that topic frequently in your syllabi or change the wording to say the same thing</a:t>
            </a:r>
            <a:endParaRPr sz="1800"/>
          </a:p>
          <a:p>
            <a:pPr indent="0" lvl="0" marL="0" rtl="0" algn="l">
              <a:spcBef>
                <a:spcPts val="1000"/>
              </a:spcBef>
              <a:spcAft>
                <a:spcPts val="0"/>
              </a:spcAft>
              <a:buNone/>
            </a:pPr>
            <a:r>
              <a:t/>
            </a:r>
            <a:endParaRPr sz="1800"/>
          </a:p>
          <a:p>
            <a:pPr indent="0" lvl="0" marL="0" rtl="0" algn="l">
              <a:spcBef>
                <a:spcPts val="1000"/>
              </a:spcBef>
              <a:spcAft>
                <a:spcPts val="0"/>
              </a:spcAft>
              <a:buClr>
                <a:schemeClr val="dk1"/>
              </a:buClr>
              <a:buSzPts val="1100"/>
              <a:buFont typeface="Arial"/>
              <a:buNone/>
            </a:pPr>
            <a:r>
              <a:rPr lang="en-US" sz="1800"/>
              <a:t>Example: For our BS-CS, “project  management” was desirable.  We had many courses that involved students building software projects on teams, with students serving in leadership roles.  Instead of saying “student leaders”, say “project managers”, can be a big difference (though it means pretty much the same thing).</a:t>
            </a:r>
            <a:endParaRPr sz="1800"/>
          </a:p>
        </p:txBody>
      </p:sp>
      <p:sp>
        <p:nvSpPr>
          <p:cNvPr id="224" name="Google Shape;224;g1f299939496_0_30"/>
          <p:cNvSpPr txBox="1"/>
          <p:nvPr>
            <p:ph idx="12" type="sldNum"/>
          </p:nvPr>
        </p:nvSpPr>
        <p:spPr>
          <a:xfrm>
            <a:off x="8540496"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f299939496_0_45"/>
          <p:cNvSpPr txBox="1"/>
          <p:nvPr>
            <p:ph type="title"/>
          </p:nvPr>
        </p:nvSpPr>
        <p:spPr>
          <a:xfrm>
            <a:off x="1115568" y="548640"/>
            <a:ext cx="10168200" cy="11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Trevor Brainstorming: Lesson #3</a:t>
            </a:r>
            <a:endParaRPr/>
          </a:p>
        </p:txBody>
      </p:sp>
      <p:sp>
        <p:nvSpPr>
          <p:cNvPr id="231" name="Google Shape;231;g1f299939496_0_45"/>
          <p:cNvSpPr txBox="1"/>
          <p:nvPr>
            <p:ph idx="1" type="body"/>
          </p:nvPr>
        </p:nvSpPr>
        <p:spPr>
          <a:xfrm>
            <a:off x="1115568" y="2478024"/>
            <a:ext cx="10168200" cy="3694200"/>
          </a:xfrm>
          <a:prstGeom prst="rect">
            <a:avLst/>
          </a:prstGeom>
        </p:spPr>
        <p:txBody>
          <a:bodyPr anchorCtr="0" anchor="t" bIns="45700" lIns="91425" spcFirstLastPara="1" rIns="91425" wrap="square" tIns="45700">
            <a:normAutofit fontScale="92500" lnSpcReduction="10000"/>
          </a:bodyPr>
          <a:lstStyle/>
          <a:p>
            <a:pPr indent="0" lvl="0" marL="0" rtl="0" algn="l">
              <a:spcBef>
                <a:spcPts val="1000"/>
              </a:spcBef>
              <a:spcAft>
                <a:spcPts val="0"/>
              </a:spcAft>
              <a:buNone/>
            </a:pPr>
            <a:r>
              <a:rPr lang="en-US" sz="1800"/>
              <a:t>Do not view ABET as a hurdle, but an opportunity.</a:t>
            </a:r>
            <a:endParaRPr sz="1800"/>
          </a:p>
          <a:p>
            <a:pPr indent="0" lvl="0" marL="0" rtl="0" algn="l">
              <a:spcBef>
                <a:spcPts val="1000"/>
              </a:spcBef>
              <a:spcAft>
                <a:spcPts val="0"/>
              </a:spcAft>
              <a:buNone/>
            </a:pPr>
            <a:r>
              <a:rPr lang="en-US" sz="1800"/>
              <a:t>As a result of these efforts:</a:t>
            </a:r>
            <a:endParaRPr sz="1800"/>
          </a:p>
          <a:p>
            <a:pPr indent="0" lvl="0" marL="0" rtl="0" algn="l">
              <a:spcBef>
                <a:spcPts val="1000"/>
              </a:spcBef>
              <a:spcAft>
                <a:spcPts val="0"/>
              </a:spcAft>
              <a:buNone/>
            </a:pPr>
            <a:r>
              <a:rPr lang="en-US" sz="1800"/>
              <a:t>          The KF-SCIS curriculum has a more solid core, with two new courses added</a:t>
            </a:r>
            <a:endParaRPr sz="1800"/>
          </a:p>
          <a:p>
            <a:pPr indent="0" lvl="0" marL="0" rtl="0" algn="l">
              <a:spcBef>
                <a:spcPts val="1000"/>
              </a:spcBef>
              <a:spcAft>
                <a:spcPts val="0"/>
              </a:spcAft>
              <a:buNone/>
            </a:pPr>
            <a:r>
              <a:rPr lang="en-US" sz="1800"/>
              <a:t>          Departmental materials are way more organized (we had no choice, but it was a great by-product)</a:t>
            </a:r>
            <a:endParaRPr sz="1800"/>
          </a:p>
          <a:p>
            <a:pPr indent="0" lvl="0" marL="0" rtl="0" algn="l">
              <a:spcBef>
                <a:spcPts val="1000"/>
              </a:spcBef>
              <a:spcAft>
                <a:spcPts val="0"/>
              </a:spcAft>
              <a:buNone/>
            </a:pPr>
            <a:r>
              <a:rPr lang="en-US" sz="1800"/>
              <a:t>          Efforts are far more streamlined (including between ABET and SACS)</a:t>
            </a:r>
            <a:endParaRPr sz="1800"/>
          </a:p>
          <a:p>
            <a:pPr indent="0" lvl="0" marL="0" rtl="0" algn="l">
              <a:spcBef>
                <a:spcPts val="1000"/>
              </a:spcBef>
              <a:spcAft>
                <a:spcPts val="0"/>
              </a:spcAft>
              <a:buNone/>
            </a:pPr>
            <a:r>
              <a:rPr lang="en-US" sz="1800"/>
              <a:t>          A concentrated set of faculty are assessing courses, taking assessment training, meeting, etc.  - they are becoming more specialized, removing the burden from others</a:t>
            </a:r>
            <a:endParaRPr sz="1800"/>
          </a:p>
          <a:p>
            <a:pPr indent="0" lvl="0" marL="0" rtl="0" algn="l">
              <a:spcBef>
                <a:spcPts val="1000"/>
              </a:spcBef>
              <a:spcAft>
                <a:spcPts val="0"/>
              </a:spcAft>
              <a:buNone/>
            </a:pPr>
            <a:r>
              <a:rPr lang="en-US" sz="1800"/>
              <a:t>          We hired an assessment coordinator to manage these efforts, and have a faculty member who will serve as a PEV in the future (keeping us more in the know)</a:t>
            </a:r>
            <a:endParaRPr sz="1800"/>
          </a:p>
          <a:p>
            <a:pPr indent="0" lvl="0" marL="0" rtl="0" algn="l">
              <a:spcBef>
                <a:spcPts val="1000"/>
              </a:spcBef>
              <a:spcAft>
                <a:spcPts val="0"/>
              </a:spcAft>
              <a:buNone/>
            </a:pPr>
            <a:r>
              <a:rPr lang="en-US" sz="1800"/>
              <a:t>And in my opinion, bottom line, all of our degree programs have improved</a:t>
            </a:r>
            <a:endParaRPr sz="1800"/>
          </a:p>
        </p:txBody>
      </p:sp>
      <p:sp>
        <p:nvSpPr>
          <p:cNvPr id="232" name="Google Shape;232;g1f299939496_0_45"/>
          <p:cNvSpPr txBox="1"/>
          <p:nvPr>
            <p:ph idx="12" type="sldNum"/>
          </p:nvPr>
        </p:nvSpPr>
        <p:spPr>
          <a:xfrm>
            <a:off x="8540496"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ccentBoxVTI">
  <a:themeElements>
    <a:clrScheme name="Custom 1">
      <a:dk1>
        <a:srgbClr val="000000"/>
      </a:dk1>
      <a:lt1>
        <a:srgbClr val="FFFFFF"/>
      </a:lt1>
      <a:dk2>
        <a:srgbClr val="000000"/>
      </a:dk2>
      <a:lt2>
        <a:srgbClr val="F8F8F8"/>
      </a:lt2>
      <a:accent1>
        <a:srgbClr val="052950"/>
      </a:accent1>
      <a:accent2>
        <a:srgbClr val="B6862C"/>
      </a:accent2>
      <a:accent3>
        <a:srgbClr val="CC0066"/>
      </a:accent3>
      <a:accent4>
        <a:srgbClr val="3691F2"/>
      </a:accent4>
      <a:accent5>
        <a:srgbClr val="FFC1E0"/>
      </a:accent5>
      <a:accent6>
        <a:srgbClr val="FFCC00"/>
      </a:accent6>
      <a:hlink>
        <a:srgbClr val="CC0066"/>
      </a:hlink>
      <a:folHlink>
        <a:srgbClr val="CC0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2022-06-06T19:26:13Z</dcterms:created>
  <dc:creator>Suzanne Lebin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EAC69D8D-2559-492B-B22D-5A9EF523A67D</vt:lpwstr>
  </property>
  <property fmtid="{D5CDD505-2E9C-101B-9397-08002B2CF9AE}" pid="4" name="ArticulatePath">
    <vt:lpwstr>https://fiudit-my.sharepoint.com/personal/kathpere_fiu_edu/Documents/Assessment Events/Assessment Symposia/Graduate Student Assessment/Assessing Graduate Programs</vt:lpwstr>
  </property>
</Properties>
</file>