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702" r:id="rId5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iana Taglioretti" initials="AT" lastIdx="2" clrIdx="0">
    <p:extLst>
      <p:ext uri="{19B8F6BF-5375-455C-9EA6-DF929625EA0E}">
        <p15:presenceInfo xmlns:p15="http://schemas.microsoft.com/office/powerpoint/2012/main" userId="S::ataglior@fiu.edu::dc3da94b-c565-4b30-b678-968af8d1a1b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1E3F"/>
    <a:srgbClr val="CC0066"/>
    <a:srgbClr val="404040"/>
    <a:srgbClr val="D7E7FB"/>
    <a:srgbClr val="DE224F"/>
    <a:srgbClr val="00FFFF"/>
    <a:srgbClr val="ED7D31"/>
    <a:srgbClr val="FFC000"/>
    <a:srgbClr val="DC8F28"/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39"/>
    <p:restoredTop sz="94574"/>
  </p:normalViewPr>
  <p:slideViewPr>
    <p:cSldViewPr snapToGrid="0">
      <p:cViewPr varScale="1">
        <p:scale>
          <a:sx n="75" d="100"/>
          <a:sy n="75" d="100"/>
        </p:scale>
        <p:origin x="72" y="3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967F775C-65B9-4004-8DB3-4F069415685D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57E6DF1B-9BEC-47A4-A744-A1763CBCC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49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bird&#10;&#10;Description automatically generated">
            <a:extLst>
              <a:ext uri="{FF2B5EF4-FFF2-40B4-BE49-F238E27FC236}">
                <a16:creationId xmlns:a16="http://schemas.microsoft.com/office/drawing/2014/main" id="{E6FA6CF9-7022-924C-88A4-94F92DBBF89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750" b="14612"/>
          <a:stretch/>
        </p:blipFill>
        <p:spPr>
          <a:xfrm>
            <a:off x="1676452" y="1"/>
            <a:ext cx="10515548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C8C506-62B0-3B4E-A6FC-2F95F5B74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39" y="532435"/>
            <a:ext cx="9718653" cy="1184156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37528-8BB0-6B46-9CD9-542AA14DD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1825625"/>
            <a:ext cx="9718652" cy="395541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CABC5B7-5D7C-5249-8890-3F9DE2D8313B}"/>
              </a:ext>
            </a:extLst>
          </p:cNvPr>
          <p:cNvSpPr/>
          <p:nvPr/>
        </p:nvSpPr>
        <p:spPr>
          <a:xfrm rot="5400000" flipH="1">
            <a:off x="-1807413" y="3374136"/>
            <a:ext cx="6858000" cy="109728"/>
          </a:xfrm>
          <a:prstGeom prst="rect">
            <a:avLst/>
          </a:prstGeom>
          <a:gradFill>
            <a:gsLst>
              <a:gs pos="7000">
                <a:srgbClr val="00FFFF"/>
              </a:gs>
              <a:gs pos="79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60D045A-C3B8-634D-9893-3E1865B8943C}"/>
              </a:ext>
            </a:extLst>
          </p:cNvPr>
          <p:cNvGrpSpPr/>
          <p:nvPr/>
        </p:nvGrpSpPr>
        <p:grpSpPr>
          <a:xfrm>
            <a:off x="11449163" y="211742"/>
            <a:ext cx="522582" cy="530387"/>
            <a:chOff x="11140977" y="745236"/>
            <a:chExt cx="522582" cy="53038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396126A-6F81-0D45-A1D5-132B997E946D}"/>
                </a:ext>
              </a:extLst>
            </p:cNvPr>
            <p:cNvSpPr/>
            <p:nvPr/>
          </p:nvSpPr>
          <p:spPr>
            <a:xfrm rot="5400000">
              <a:off x="11345969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2BACBAD-95F3-E741-ADB1-03DF40C523A7}"/>
                </a:ext>
              </a:extLst>
            </p:cNvPr>
            <p:cNvSpPr/>
            <p:nvPr/>
          </p:nvSpPr>
          <p:spPr>
            <a:xfrm>
              <a:off x="11550962" y="854263"/>
              <a:ext cx="112597" cy="421360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83C4080F-C82D-4791-BA9D-B27D4F84FA19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84E260E-12EC-40D0-9150-2828D1D0EE1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262402" y="2974847"/>
            <a:ext cx="6138684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577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37528-8BB0-6B46-9CD9-542AA14DD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1825625"/>
            <a:ext cx="9718652" cy="395541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FBFDFFD2-CF01-B641-84F5-91E3E9172A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418" b="15704"/>
          <a:stretch/>
        </p:blipFill>
        <p:spPr>
          <a:xfrm>
            <a:off x="0" y="0"/>
            <a:ext cx="1560582" cy="685800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96FF5BE9-D429-1543-86A0-F3CDB318056B}"/>
              </a:ext>
            </a:extLst>
          </p:cNvPr>
          <p:cNvSpPr txBox="1">
            <a:spLocks/>
          </p:cNvSpPr>
          <p:nvPr/>
        </p:nvSpPr>
        <p:spPr>
          <a:xfrm>
            <a:off x="1920239" y="532435"/>
            <a:ext cx="9718653" cy="1184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kern="120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091464-290D-894E-95D4-20A22A6D2B2B}"/>
              </a:ext>
            </a:extLst>
          </p:cNvPr>
          <p:cNvSpPr/>
          <p:nvPr/>
        </p:nvSpPr>
        <p:spPr>
          <a:xfrm rot="16200000">
            <a:off x="-1822841" y="3374137"/>
            <a:ext cx="6858002" cy="109728"/>
          </a:xfrm>
          <a:prstGeom prst="rect">
            <a:avLst/>
          </a:prstGeom>
          <a:gradFill>
            <a:gsLst>
              <a:gs pos="0">
                <a:srgbClr val="D92D8A"/>
              </a:gs>
              <a:gs pos="64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4B8E1E9-060C-D34F-B791-6B18C6465812}"/>
              </a:ext>
            </a:extLst>
          </p:cNvPr>
          <p:cNvGrpSpPr/>
          <p:nvPr/>
        </p:nvGrpSpPr>
        <p:grpSpPr>
          <a:xfrm flipH="1">
            <a:off x="11449544" y="206704"/>
            <a:ext cx="522582" cy="530386"/>
            <a:chOff x="2645664" y="2011680"/>
            <a:chExt cx="735606" cy="746592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3E44B7D-6823-EA46-BC2D-43B0341B0248}"/>
                </a:ext>
              </a:extLst>
            </p:cNvPr>
            <p:cNvSpPr/>
            <p:nvPr/>
          </p:nvSpPr>
          <p:spPr>
            <a:xfrm rot="16200000" flipH="1">
              <a:off x="2934219" y="1723125"/>
              <a:ext cx="158496" cy="735606"/>
            </a:xfrm>
            <a:prstGeom prst="rect">
              <a:avLst/>
            </a:prstGeom>
            <a:gradFill>
              <a:gsLst>
                <a:gs pos="30000">
                  <a:srgbClr val="D92D8A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364B9B0-045E-F74B-8E3A-26A1B43AB5AA}"/>
                </a:ext>
              </a:extLst>
            </p:cNvPr>
            <p:cNvSpPr/>
            <p:nvPr/>
          </p:nvSpPr>
          <p:spPr>
            <a:xfrm flipH="1">
              <a:off x="2645664" y="2165151"/>
              <a:ext cx="158496" cy="593121"/>
            </a:xfrm>
            <a:prstGeom prst="rect">
              <a:avLst/>
            </a:prstGeom>
            <a:gradFill>
              <a:gsLst>
                <a:gs pos="29000">
                  <a:srgbClr val="D92D8A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83924F5E-D108-B44B-BD4E-EAFA23B64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502" y="484882"/>
            <a:ext cx="9718653" cy="118415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754243-B058-467B-80BF-AD4A1342E5B3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F889150F-0A16-41FC-93D6-A89E71EA044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43690" y="2952426"/>
            <a:ext cx="6441747" cy="95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093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C68DBBB-ACF3-3E4A-9E43-4A4D845BD2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418" b="15704"/>
          <a:stretch/>
        </p:blipFill>
        <p:spPr>
          <a:xfrm>
            <a:off x="0" y="0"/>
            <a:ext cx="1560582" cy="6858000"/>
          </a:xfrm>
          <a:prstGeom prst="rect">
            <a:avLst/>
          </a:prstGeom>
        </p:spPr>
      </p:pic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D1E6CC2-30A4-7C40-A920-089876E62E7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918000" y="1825625"/>
            <a:ext cx="4758352" cy="395541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43D506A-3611-8240-96FE-B151FD695614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880538" y="1825625"/>
            <a:ext cx="4758353" cy="395541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7427D702-6B89-0E40-BF8E-76E7259D7DCC}"/>
              </a:ext>
            </a:extLst>
          </p:cNvPr>
          <p:cNvSpPr txBox="1">
            <a:spLocks/>
          </p:cNvSpPr>
          <p:nvPr/>
        </p:nvSpPr>
        <p:spPr>
          <a:xfrm>
            <a:off x="1920239" y="532435"/>
            <a:ext cx="9718653" cy="1184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  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434100-61CF-6F49-9405-A42ADAC19898}"/>
              </a:ext>
            </a:extLst>
          </p:cNvPr>
          <p:cNvSpPr/>
          <p:nvPr/>
        </p:nvSpPr>
        <p:spPr>
          <a:xfrm rot="16200000">
            <a:off x="-1822841" y="3374137"/>
            <a:ext cx="6858002" cy="109728"/>
          </a:xfrm>
          <a:prstGeom prst="rect">
            <a:avLst/>
          </a:prstGeom>
          <a:gradFill>
            <a:gsLst>
              <a:gs pos="0">
                <a:srgbClr val="D92D8A"/>
              </a:gs>
              <a:gs pos="64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E7E0A4A-5F73-CF40-9129-BA6EB31298BD}"/>
              </a:ext>
            </a:extLst>
          </p:cNvPr>
          <p:cNvGrpSpPr/>
          <p:nvPr/>
        </p:nvGrpSpPr>
        <p:grpSpPr>
          <a:xfrm flipH="1">
            <a:off x="11449544" y="206704"/>
            <a:ext cx="522582" cy="530386"/>
            <a:chOff x="2645664" y="2011680"/>
            <a:chExt cx="735606" cy="746592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1797617-3351-D84F-A2E8-6AB2D5F744EC}"/>
                </a:ext>
              </a:extLst>
            </p:cNvPr>
            <p:cNvSpPr/>
            <p:nvPr/>
          </p:nvSpPr>
          <p:spPr>
            <a:xfrm rot="16200000" flipH="1">
              <a:off x="2934219" y="1723125"/>
              <a:ext cx="158496" cy="735606"/>
            </a:xfrm>
            <a:prstGeom prst="rect">
              <a:avLst/>
            </a:prstGeom>
            <a:gradFill>
              <a:gsLst>
                <a:gs pos="30000">
                  <a:srgbClr val="D92D8A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23528AD-51B4-D848-BC86-6ED834FBA9F6}"/>
                </a:ext>
              </a:extLst>
            </p:cNvPr>
            <p:cNvSpPr/>
            <p:nvPr/>
          </p:nvSpPr>
          <p:spPr>
            <a:xfrm flipH="1">
              <a:off x="2645664" y="2165151"/>
              <a:ext cx="158496" cy="593121"/>
            </a:xfrm>
            <a:prstGeom prst="rect">
              <a:avLst/>
            </a:prstGeom>
            <a:gradFill>
              <a:gsLst>
                <a:gs pos="29000">
                  <a:srgbClr val="D92D8A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7" name="Title 1">
            <a:extLst>
              <a:ext uri="{FF2B5EF4-FFF2-40B4-BE49-F238E27FC236}">
                <a16:creationId xmlns:a16="http://schemas.microsoft.com/office/drawing/2014/main" id="{D7F808DD-AF07-CE40-88F0-D11B0AC58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502" y="484882"/>
            <a:ext cx="9718653" cy="118415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51C3EB-56F1-43A1-9F92-0E45DDFA160D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C51E53A-0BAA-4B6D-A814-4BB5A0981E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43690" y="2952426"/>
            <a:ext cx="6441747" cy="95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303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5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F953D491-F2EA-794A-846D-BFBD2E78A7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418" b="15704"/>
          <a:stretch/>
        </p:blipFill>
        <p:spPr>
          <a:xfrm>
            <a:off x="0" y="0"/>
            <a:ext cx="1560582" cy="6858000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BD8A8E29-002D-6745-92EB-C836B7703765}"/>
              </a:ext>
            </a:extLst>
          </p:cNvPr>
          <p:cNvSpPr txBox="1">
            <a:spLocks/>
          </p:cNvSpPr>
          <p:nvPr/>
        </p:nvSpPr>
        <p:spPr>
          <a:xfrm>
            <a:off x="1920239" y="532435"/>
            <a:ext cx="9718653" cy="1184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8E8CB21D-760E-514E-98A5-053FFF6751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80537" y="1828097"/>
            <a:ext cx="4758353" cy="664700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5FE720C6-CE9D-C64F-92A8-6C6EB38AD128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917998" y="2604304"/>
            <a:ext cx="4758353" cy="317673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61A61CC-C961-D247-98B4-879684A0F9A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880538" y="2604304"/>
            <a:ext cx="4758353" cy="317673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90A45143-BF27-0D40-9F3B-9A915AF3EE7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17998" y="1828097"/>
            <a:ext cx="4758353" cy="664700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E6C6A3C-183D-BA42-A14E-D3EE691CC757}"/>
              </a:ext>
            </a:extLst>
          </p:cNvPr>
          <p:cNvSpPr/>
          <p:nvPr/>
        </p:nvSpPr>
        <p:spPr>
          <a:xfrm rot="16200000">
            <a:off x="-1822841" y="3374137"/>
            <a:ext cx="6858002" cy="109728"/>
          </a:xfrm>
          <a:prstGeom prst="rect">
            <a:avLst/>
          </a:prstGeom>
          <a:gradFill>
            <a:gsLst>
              <a:gs pos="0">
                <a:srgbClr val="D92D8A"/>
              </a:gs>
              <a:gs pos="64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9B42613-EC14-CB40-B8D0-B3221A00E05B}"/>
              </a:ext>
            </a:extLst>
          </p:cNvPr>
          <p:cNvGrpSpPr/>
          <p:nvPr/>
        </p:nvGrpSpPr>
        <p:grpSpPr>
          <a:xfrm flipH="1">
            <a:off x="11449544" y="206704"/>
            <a:ext cx="522582" cy="530386"/>
            <a:chOff x="2645664" y="2011680"/>
            <a:chExt cx="735606" cy="746592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54FB4467-775F-4443-B993-7DE67A34DE7D}"/>
                </a:ext>
              </a:extLst>
            </p:cNvPr>
            <p:cNvSpPr/>
            <p:nvPr/>
          </p:nvSpPr>
          <p:spPr>
            <a:xfrm rot="16200000" flipH="1">
              <a:off x="2934219" y="1723125"/>
              <a:ext cx="158496" cy="735606"/>
            </a:xfrm>
            <a:prstGeom prst="rect">
              <a:avLst/>
            </a:prstGeom>
            <a:gradFill>
              <a:gsLst>
                <a:gs pos="30000">
                  <a:srgbClr val="D92D8A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3167860-8914-274D-989B-2CC8DABECDA9}"/>
                </a:ext>
              </a:extLst>
            </p:cNvPr>
            <p:cNvSpPr/>
            <p:nvPr/>
          </p:nvSpPr>
          <p:spPr>
            <a:xfrm flipH="1">
              <a:off x="2645664" y="2165151"/>
              <a:ext cx="158496" cy="593121"/>
            </a:xfrm>
            <a:prstGeom prst="rect">
              <a:avLst/>
            </a:prstGeom>
            <a:gradFill>
              <a:gsLst>
                <a:gs pos="29000">
                  <a:srgbClr val="D92D8A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1153C681-12B3-514E-AC06-D61BD5A1F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502" y="484882"/>
            <a:ext cx="9718653" cy="118415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DFB0CB-3CC9-4187-AD3F-4DF5320EAEE0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0C74E7D-D65E-4EDD-8AEC-FD943587A39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43690" y="2952426"/>
            <a:ext cx="6441747" cy="95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210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D30E3-1704-4D0F-83F2-40F747BD018A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7F63F-EBF1-419C-9E1A-8A212650A8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30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935360" y="484920"/>
            <a:ext cx="9718200" cy="11836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1920240" y="1825560"/>
            <a:ext cx="9718200" cy="3954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2436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bird&#10;&#10;Description automatically generated">
            <a:extLst>
              <a:ext uri="{FF2B5EF4-FFF2-40B4-BE49-F238E27FC236}">
                <a16:creationId xmlns:a16="http://schemas.microsoft.com/office/drawing/2014/main" id="{5F97C3C2-D5C8-EB49-8DE5-C7950987D4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750" b="14612"/>
          <a:stretch/>
        </p:blipFill>
        <p:spPr>
          <a:xfrm>
            <a:off x="1676452" y="-15893"/>
            <a:ext cx="10515548" cy="685799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B4D812F-6EDF-E242-A198-4AD3D46B4497}"/>
              </a:ext>
            </a:extLst>
          </p:cNvPr>
          <p:cNvSpPr/>
          <p:nvPr/>
        </p:nvSpPr>
        <p:spPr>
          <a:xfrm rot="5400000" flipH="1">
            <a:off x="-1807413" y="3374136"/>
            <a:ext cx="6858000" cy="109728"/>
          </a:xfrm>
          <a:prstGeom prst="rect">
            <a:avLst/>
          </a:prstGeom>
          <a:gradFill>
            <a:gsLst>
              <a:gs pos="7000">
                <a:srgbClr val="00FFFF"/>
              </a:gs>
              <a:gs pos="79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8BFB429-6ED1-9840-8030-6EEE837B7CA4}"/>
              </a:ext>
            </a:extLst>
          </p:cNvPr>
          <p:cNvGrpSpPr/>
          <p:nvPr/>
        </p:nvGrpSpPr>
        <p:grpSpPr>
          <a:xfrm>
            <a:off x="11449163" y="211742"/>
            <a:ext cx="522582" cy="530387"/>
            <a:chOff x="11140977" y="745236"/>
            <a:chExt cx="522582" cy="53038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35291A1-D8B1-5046-97BD-78A73BE38F26}"/>
                </a:ext>
              </a:extLst>
            </p:cNvPr>
            <p:cNvSpPr/>
            <p:nvPr/>
          </p:nvSpPr>
          <p:spPr>
            <a:xfrm rot="5400000">
              <a:off x="11345969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E2070B9-1F19-A244-95F2-2FCCC224A26B}"/>
                </a:ext>
              </a:extLst>
            </p:cNvPr>
            <p:cNvSpPr/>
            <p:nvPr/>
          </p:nvSpPr>
          <p:spPr>
            <a:xfrm>
              <a:off x="11550962" y="854263"/>
              <a:ext cx="112597" cy="421360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DACE23DA-9542-A744-8C96-B7B5990E8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39" y="532435"/>
            <a:ext cx="9718653" cy="1184156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B64CA63-C751-4749-A228-9B5971F5F9F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917998" y="1825625"/>
            <a:ext cx="4758353" cy="395541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F692DC2-4015-8641-B860-64223B7D09B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880538" y="1825625"/>
            <a:ext cx="4758353" cy="395541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784944-EF16-48E8-BFF6-53AAA45F0C4F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D02D95C-19CC-4932-A77C-89D5A7C2552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262402" y="2974847"/>
            <a:ext cx="6138684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569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bird&#10;&#10;Description automatically generated">
            <a:extLst>
              <a:ext uri="{FF2B5EF4-FFF2-40B4-BE49-F238E27FC236}">
                <a16:creationId xmlns:a16="http://schemas.microsoft.com/office/drawing/2014/main" id="{6703E010-B3D3-0545-B5A6-ECFDEE96E73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750" b="14612"/>
          <a:stretch/>
        </p:blipFill>
        <p:spPr>
          <a:xfrm>
            <a:off x="1629690" y="0"/>
            <a:ext cx="10515548" cy="6857999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B5802E-8632-E64F-8945-8F160C08F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80537" y="1828097"/>
            <a:ext cx="4758353" cy="664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43C58D-66FC-EC4B-AF3D-11609BB07BCA}"/>
              </a:ext>
            </a:extLst>
          </p:cNvPr>
          <p:cNvSpPr/>
          <p:nvPr/>
        </p:nvSpPr>
        <p:spPr>
          <a:xfrm rot="5400000" flipH="1">
            <a:off x="-1807413" y="3374136"/>
            <a:ext cx="6858000" cy="109728"/>
          </a:xfrm>
          <a:prstGeom prst="rect">
            <a:avLst/>
          </a:prstGeom>
          <a:gradFill>
            <a:gsLst>
              <a:gs pos="7000">
                <a:srgbClr val="00FFFF"/>
              </a:gs>
              <a:gs pos="79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9C4E7B0-E4B2-0545-BE9A-EE4013FB6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39" y="532435"/>
            <a:ext cx="9718653" cy="1184156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D4DAFC2-6EE1-3B42-9575-9B41DF4766D9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917998" y="2604304"/>
            <a:ext cx="4758353" cy="3176736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676E0BC-80F8-5A4B-AFE6-CBE81AA00EB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880538" y="2604304"/>
            <a:ext cx="4758353" cy="3176736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7476638F-A0DB-CF49-A717-741B8C6AA1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17998" y="1828097"/>
            <a:ext cx="4758353" cy="664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1E77852-9967-2346-B99F-0FB506F9F8CF}"/>
              </a:ext>
            </a:extLst>
          </p:cNvPr>
          <p:cNvGrpSpPr/>
          <p:nvPr/>
        </p:nvGrpSpPr>
        <p:grpSpPr>
          <a:xfrm>
            <a:off x="11449163" y="211742"/>
            <a:ext cx="522582" cy="530387"/>
            <a:chOff x="11140977" y="745236"/>
            <a:chExt cx="522582" cy="530387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B326E00-68C1-4241-8C4E-723F6006811E}"/>
                </a:ext>
              </a:extLst>
            </p:cNvPr>
            <p:cNvSpPr/>
            <p:nvPr/>
          </p:nvSpPr>
          <p:spPr>
            <a:xfrm rot="5400000">
              <a:off x="11345969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2150E91-0429-0440-9F6E-64AC0BE947C8}"/>
                </a:ext>
              </a:extLst>
            </p:cNvPr>
            <p:cNvSpPr/>
            <p:nvPr/>
          </p:nvSpPr>
          <p:spPr>
            <a:xfrm>
              <a:off x="11550962" y="854263"/>
              <a:ext cx="112597" cy="421360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0A6D0C86-D60C-4236-9226-629183B39DF8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908B00A-BAFE-4C1C-88DC-D1D1873BF0A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262402" y="2974847"/>
            <a:ext cx="6138684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75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picture containing bird&#10;&#10;Description automatically generated">
            <a:extLst>
              <a:ext uri="{FF2B5EF4-FFF2-40B4-BE49-F238E27FC236}">
                <a16:creationId xmlns:a16="http://schemas.microsoft.com/office/drawing/2014/main" id="{6B45E2C7-E5EC-C24B-9C99-56E1CF9A74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750" b="14612"/>
          <a:stretch/>
        </p:blipFill>
        <p:spPr>
          <a:xfrm>
            <a:off x="1676452" y="1"/>
            <a:ext cx="10515548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C8C506-62B0-3B4E-A6FC-2F95F5B74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39" y="532435"/>
            <a:ext cx="9718653" cy="1184156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37528-8BB0-6B46-9CD9-542AA14DD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1825625"/>
            <a:ext cx="9718652" cy="395541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008B41F-7AC6-4646-A4EF-B85BEC21B971}"/>
              </a:ext>
            </a:extLst>
          </p:cNvPr>
          <p:cNvSpPr/>
          <p:nvPr/>
        </p:nvSpPr>
        <p:spPr>
          <a:xfrm rot="16200000">
            <a:off x="-1798127" y="3374137"/>
            <a:ext cx="6858002" cy="109728"/>
          </a:xfrm>
          <a:prstGeom prst="rect">
            <a:avLst/>
          </a:prstGeom>
          <a:gradFill>
            <a:gsLst>
              <a:gs pos="0">
                <a:srgbClr val="D92D8A"/>
              </a:gs>
              <a:gs pos="64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48DA30B-7299-9445-B19A-0CC109A3963D}"/>
              </a:ext>
            </a:extLst>
          </p:cNvPr>
          <p:cNvGrpSpPr/>
          <p:nvPr/>
        </p:nvGrpSpPr>
        <p:grpSpPr>
          <a:xfrm flipH="1">
            <a:off x="11449544" y="206704"/>
            <a:ext cx="522582" cy="530386"/>
            <a:chOff x="2645664" y="2011680"/>
            <a:chExt cx="735606" cy="746592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3668193-3E8C-7D4A-B1D7-30D40F558C4F}"/>
                </a:ext>
              </a:extLst>
            </p:cNvPr>
            <p:cNvSpPr/>
            <p:nvPr/>
          </p:nvSpPr>
          <p:spPr>
            <a:xfrm rot="16200000" flipH="1">
              <a:off x="2934219" y="1723125"/>
              <a:ext cx="158496" cy="735606"/>
            </a:xfrm>
            <a:prstGeom prst="rect">
              <a:avLst/>
            </a:prstGeom>
            <a:gradFill>
              <a:gsLst>
                <a:gs pos="30000">
                  <a:srgbClr val="D92D8A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5EF9CE8-3C50-9642-B0F3-AD94682FC91D}"/>
                </a:ext>
              </a:extLst>
            </p:cNvPr>
            <p:cNvSpPr/>
            <p:nvPr/>
          </p:nvSpPr>
          <p:spPr>
            <a:xfrm flipH="1">
              <a:off x="2645664" y="2165151"/>
              <a:ext cx="158496" cy="593121"/>
            </a:xfrm>
            <a:prstGeom prst="rect">
              <a:avLst/>
            </a:prstGeom>
            <a:gradFill>
              <a:gsLst>
                <a:gs pos="29000">
                  <a:srgbClr val="D92D8A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85F6579C-7E91-4A26-8DD5-7810FEDBEA14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69B26FA-09C8-42C8-A0F0-C1ECF787C2E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262402" y="2974847"/>
            <a:ext cx="6138684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34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bird&#10;&#10;Description automatically generated">
            <a:extLst>
              <a:ext uri="{FF2B5EF4-FFF2-40B4-BE49-F238E27FC236}">
                <a16:creationId xmlns:a16="http://schemas.microsoft.com/office/drawing/2014/main" id="{AB0F2593-D040-CE46-9D46-AEE707D650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750" b="14612"/>
          <a:stretch/>
        </p:blipFill>
        <p:spPr>
          <a:xfrm>
            <a:off x="1676452" y="1"/>
            <a:ext cx="10515548" cy="6857999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DACE23DA-9542-A744-8C96-B7B5990E8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39" y="532435"/>
            <a:ext cx="9718653" cy="1184156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B64CA63-C751-4749-A228-9B5971F5F9FC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917998" y="1825625"/>
            <a:ext cx="4758353" cy="395541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CF692DC2-4015-8641-B860-64223B7D09B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880538" y="1825625"/>
            <a:ext cx="4758353" cy="3955415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20CD2BF-6A83-E845-9F39-A907A5CB403C}"/>
              </a:ext>
            </a:extLst>
          </p:cNvPr>
          <p:cNvSpPr/>
          <p:nvPr/>
        </p:nvSpPr>
        <p:spPr>
          <a:xfrm rot="16200000">
            <a:off x="-1798127" y="3374137"/>
            <a:ext cx="6858002" cy="109728"/>
          </a:xfrm>
          <a:prstGeom prst="rect">
            <a:avLst/>
          </a:prstGeom>
          <a:gradFill>
            <a:gsLst>
              <a:gs pos="0">
                <a:srgbClr val="D92D8A"/>
              </a:gs>
              <a:gs pos="64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D62240E-025C-0445-BD7A-F02F43359145}"/>
              </a:ext>
            </a:extLst>
          </p:cNvPr>
          <p:cNvGrpSpPr/>
          <p:nvPr/>
        </p:nvGrpSpPr>
        <p:grpSpPr>
          <a:xfrm flipH="1">
            <a:off x="11449544" y="206704"/>
            <a:ext cx="522582" cy="530386"/>
            <a:chOff x="2645664" y="2011680"/>
            <a:chExt cx="735606" cy="74659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791D3E7-2C9E-764A-9670-DBB68FF15FB1}"/>
                </a:ext>
              </a:extLst>
            </p:cNvPr>
            <p:cNvSpPr/>
            <p:nvPr/>
          </p:nvSpPr>
          <p:spPr>
            <a:xfrm rot="16200000" flipH="1">
              <a:off x="2934219" y="1723125"/>
              <a:ext cx="158496" cy="735606"/>
            </a:xfrm>
            <a:prstGeom prst="rect">
              <a:avLst/>
            </a:prstGeom>
            <a:gradFill>
              <a:gsLst>
                <a:gs pos="30000">
                  <a:srgbClr val="D92D8A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EA741CD-3DEC-B245-9AFC-9FC4C82108AE}"/>
                </a:ext>
              </a:extLst>
            </p:cNvPr>
            <p:cNvSpPr/>
            <p:nvPr/>
          </p:nvSpPr>
          <p:spPr>
            <a:xfrm flipH="1">
              <a:off x="2645664" y="2165151"/>
              <a:ext cx="158496" cy="593121"/>
            </a:xfrm>
            <a:prstGeom prst="rect">
              <a:avLst/>
            </a:prstGeom>
            <a:gradFill>
              <a:gsLst>
                <a:gs pos="29000">
                  <a:srgbClr val="D92D8A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921491C1-DD60-408F-837A-8AC7E162E9BE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508B9647-1CC7-4FF2-97CB-9B55DA93F0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262402" y="2974847"/>
            <a:ext cx="6138684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6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picture containing bird&#10;&#10;Description automatically generated">
            <a:extLst>
              <a:ext uri="{FF2B5EF4-FFF2-40B4-BE49-F238E27FC236}">
                <a16:creationId xmlns:a16="http://schemas.microsoft.com/office/drawing/2014/main" id="{022C99D2-1B16-0C4A-9775-49B36FE1BE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750" b="14612"/>
          <a:stretch/>
        </p:blipFill>
        <p:spPr>
          <a:xfrm>
            <a:off x="1676452" y="1"/>
            <a:ext cx="10515548" cy="6857999"/>
          </a:xfrm>
          <a:prstGeom prst="rect">
            <a:avLst/>
          </a:prstGeo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B5802E-8632-E64F-8945-8F160C08F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80537" y="1828097"/>
            <a:ext cx="4758353" cy="664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9C4E7B0-E4B2-0545-BE9A-EE4013FB6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39" y="532435"/>
            <a:ext cx="9718653" cy="1184156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1D4DAFC2-6EE1-3B42-9575-9B41DF4766D9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917998" y="2604304"/>
            <a:ext cx="4758353" cy="3176736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676E0BC-80F8-5A4B-AFE6-CBE81AA00EB3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880538" y="2604304"/>
            <a:ext cx="4758353" cy="3176736"/>
          </a:xfr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7476638F-A0DB-CF49-A717-741B8C6AA14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17998" y="1828097"/>
            <a:ext cx="4758353" cy="664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8DDDF24-63E3-1144-8F35-8B6D801840C3}"/>
              </a:ext>
            </a:extLst>
          </p:cNvPr>
          <p:cNvSpPr/>
          <p:nvPr/>
        </p:nvSpPr>
        <p:spPr>
          <a:xfrm rot="16200000">
            <a:off x="-1798127" y="3374137"/>
            <a:ext cx="6858002" cy="109728"/>
          </a:xfrm>
          <a:prstGeom prst="rect">
            <a:avLst/>
          </a:prstGeom>
          <a:gradFill>
            <a:gsLst>
              <a:gs pos="0">
                <a:srgbClr val="D92D8A"/>
              </a:gs>
              <a:gs pos="64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053B207-3BC6-4F4F-92C2-EE2F7F247B5C}"/>
              </a:ext>
            </a:extLst>
          </p:cNvPr>
          <p:cNvGrpSpPr/>
          <p:nvPr/>
        </p:nvGrpSpPr>
        <p:grpSpPr>
          <a:xfrm flipH="1">
            <a:off x="11449544" y="206704"/>
            <a:ext cx="522582" cy="530386"/>
            <a:chOff x="2645664" y="2011680"/>
            <a:chExt cx="735606" cy="746592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62A6560-528D-454C-A741-F3D3FD66E863}"/>
                </a:ext>
              </a:extLst>
            </p:cNvPr>
            <p:cNvSpPr/>
            <p:nvPr/>
          </p:nvSpPr>
          <p:spPr>
            <a:xfrm rot="16200000" flipH="1">
              <a:off x="2934219" y="1723125"/>
              <a:ext cx="158496" cy="735606"/>
            </a:xfrm>
            <a:prstGeom prst="rect">
              <a:avLst/>
            </a:prstGeom>
            <a:gradFill>
              <a:gsLst>
                <a:gs pos="30000">
                  <a:srgbClr val="D92D8A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774A48F-799F-494F-834C-E9D21460F599}"/>
                </a:ext>
              </a:extLst>
            </p:cNvPr>
            <p:cNvSpPr/>
            <p:nvPr/>
          </p:nvSpPr>
          <p:spPr>
            <a:xfrm flipH="1">
              <a:off x="2645664" y="2165151"/>
              <a:ext cx="158496" cy="593121"/>
            </a:xfrm>
            <a:prstGeom prst="rect">
              <a:avLst/>
            </a:prstGeom>
            <a:gradFill>
              <a:gsLst>
                <a:gs pos="29000">
                  <a:srgbClr val="D92D8A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76728698-CB70-4527-BE2D-DBF05AA0E256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3EB4D60-3AEE-4EA2-96DD-0AF6D38F25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262402" y="2974847"/>
            <a:ext cx="6138684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7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37528-8BB0-6B46-9CD9-542AA14DD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1825625"/>
            <a:ext cx="9718652" cy="395541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FBFDFFD2-CF01-B641-84F5-91E3E9172A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418" b="15704"/>
          <a:stretch/>
        </p:blipFill>
        <p:spPr>
          <a:xfrm>
            <a:off x="0" y="0"/>
            <a:ext cx="1560582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22B8506-6E68-6E43-9B6F-99C933A9CB61}"/>
              </a:ext>
            </a:extLst>
          </p:cNvPr>
          <p:cNvSpPr/>
          <p:nvPr/>
        </p:nvSpPr>
        <p:spPr>
          <a:xfrm rot="5400000" flipH="1">
            <a:off x="-1819770" y="3374136"/>
            <a:ext cx="6858000" cy="109728"/>
          </a:xfrm>
          <a:prstGeom prst="rect">
            <a:avLst/>
          </a:prstGeom>
          <a:gradFill>
            <a:gsLst>
              <a:gs pos="7000">
                <a:srgbClr val="00FFFF"/>
              </a:gs>
              <a:gs pos="79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313B947-105A-2D4F-BFAA-2D85907D7FCA}"/>
              </a:ext>
            </a:extLst>
          </p:cNvPr>
          <p:cNvGrpSpPr/>
          <p:nvPr/>
        </p:nvGrpSpPr>
        <p:grpSpPr>
          <a:xfrm>
            <a:off x="11449163" y="211742"/>
            <a:ext cx="522582" cy="530387"/>
            <a:chOff x="11140977" y="745236"/>
            <a:chExt cx="522582" cy="53038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59F3284-5302-A74F-A74E-AA4D292D55F1}"/>
                </a:ext>
              </a:extLst>
            </p:cNvPr>
            <p:cNvSpPr/>
            <p:nvPr/>
          </p:nvSpPr>
          <p:spPr>
            <a:xfrm rot="5400000">
              <a:off x="11345969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B9F6588-7CB2-C746-984E-801A704464CF}"/>
                </a:ext>
              </a:extLst>
            </p:cNvPr>
            <p:cNvSpPr/>
            <p:nvPr/>
          </p:nvSpPr>
          <p:spPr>
            <a:xfrm>
              <a:off x="11550962" y="854263"/>
              <a:ext cx="112597" cy="421360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15" name="Title 1">
            <a:extLst>
              <a:ext uri="{FF2B5EF4-FFF2-40B4-BE49-F238E27FC236}">
                <a16:creationId xmlns:a16="http://schemas.microsoft.com/office/drawing/2014/main" id="{96FF5BE9-D429-1543-86A0-F3CDB318056B}"/>
              </a:ext>
            </a:extLst>
          </p:cNvPr>
          <p:cNvSpPr txBox="1">
            <a:spLocks/>
          </p:cNvSpPr>
          <p:nvPr/>
        </p:nvSpPr>
        <p:spPr>
          <a:xfrm>
            <a:off x="1920239" y="532435"/>
            <a:ext cx="9718653" cy="1184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C2A68826-4237-D248-930D-663F392D4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502" y="484882"/>
            <a:ext cx="9718653" cy="118415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09618B-5042-4322-A090-571984A7BFD0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662803-2230-40B5-B24E-AAD2B4D8541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43690" y="2952426"/>
            <a:ext cx="6441747" cy="95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89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C68DBBB-ACF3-3E4A-9E43-4A4D845BD2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418" b="15704"/>
          <a:stretch/>
        </p:blipFill>
        <p:spPr>
          <a:xfrm>
            <a:off x="0" y="0"/>
            <a:ext cx="1560582" cy="6858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A0A2B34-3486-F741-B14F-817B8DD78F82}"/>
              </a:ext>
            </a:extLst>
          </p:cNvPr>
          <p:cNvSpPr/>
          <p:nvPr/>
        </p:nvSpPr>
        <p:spPr>
          <a:xfrm rot="5400000" flipH="1">
            <a:off x="-1819770" y="3374136"/>
            <a:ext cx="6858000" cy="109728"/>
          </a:xfrm>
          <a:prstGeom prst="rect">
            <a:avLst/>
          </a:prstGeom>
          <a:gradFill>
            <a:gsLst>
              <a:gs pos="7000">
                <a:srgbClr val="00FFFF"/>
              </a:gs>
              <a:gs pos="79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43383B5-3E75-294D-8915-7DE84AEA5398}"/>
              </a:ext>
            </a:extLst>
          </p:cNvPr>
          <p:cNvGrpSpPr/>
          <p:nvPr/>
        </p:nvGrpSpPr>
        <p:grpSpPr>
          <a:xfrm>
            <a:off x="11449163" y="211742"/>
            <a:ext cx="522582" cy="530387"/>
            <a:chOff x="11140977" y="745236"/>
            <a:chExt cx="522582" cy="53038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DC1C9BB-1B72-7546-94E0-FB2C9E053BC9}"/>
                </a:ext>
              </a:extLst>
            </p:cNvPr>
            <p:cNvSpPr/>
            <p:nvPr/>
          </p:nvSpPr>
          <p:spPr>
            <a:xfrm rot="5400000">
              <a:off x="11345969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28FE50A-B4DE-5341-952B-7F5EE0C16442}"/>
                </a:ext>
              </a:extLst>
            </p:cNvPr>
            <p:cNvSpPr/>
            <p:nvPr/>
          </p:nvSpPr>
          <p:spPr>
            <a:xfrm>
              <a:off x="11550962" y="854263"/>
              <a:ext cx="112597" cy="421360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D1E6CC2-30A4-7C40-A920-089876E62E7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918000" y="1825625"/>
            <a:ext cx="4758352" cy="395541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43D506A-3611-8240-96FE-B151FD695614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880538" y="1825625"/>
            <a:ext cx="4758353" cy="395541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7427D702-6B89-0E40-BF8E-76E7259D7DCC}"/>
              </a:ext>
            </a:extLst>
          </p:cNvPr>
          <p:cNvSpPr txBox="1">
            <a:spLocks/>
          </p:cNvSpPr>
          <p:nvPr/>
        </p:nvSpPr>
        <p:spPr>
          <a:xfrm>
            <a:off x="1920239" y="532435"/>
            <a:ext cx="9718653" cy="1184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55CA523-D800-5D49-A2D1-EEFA13E4D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502" y="484882"/>
            <a:ext cx="9718653" cy="118415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3D37F6-DCA5-42D3-8327-6FDAB13A2F70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80A9F93-47C5-421E-9EAC-DE98B7B5FF8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43690" y="2952426"/>
            <a:ext cx="6441747" cy="95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98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F953D491-F2EA-794A-846D-BFBD2E78A7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8418" b="15704"/>
          <a:stretch/>
        </p:blipFill>
        <p:spPr>
          <a:xfrm>
            <a:off x="0" y="0"/>
            <a:ext cx="1560582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6D160586-861C-4B4A-B3C1-7DED77E0D98D}"/>
              </a:ext>
            </a:extLst>
          </p:cNvPr>
          <p:cNvSpPr/>
          <p:nvPr/>
        </p:nvSpPr>
        <p:spPr>
          <a:xfrm rot="5400000" flipH="1">
            <a:off x="-1819770" y="3374136"/>
            <a:ext cx="6858000" cy="109728"/>
          </a:xfrm>
          <a:prstGeom prst="rect">
            <a:avLst/>
          </a:prstGeom>
          <a:gradFill>
            <a:gsLst>
              <a:gs pos="7000">
                <a:srgbClr val="00FFFF"/>
              </a:gs>
              <a:gs pos="79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D27F4DB-DB0D-C445-9BAA-CE7846200FC3}"/>
              </a:ext>
            </a:extLst>
          </p:cNvPr>
          <p:cNvGrpSpPr/>
          <p:nvPr/>
        </p:nvGrpSpPr>
        <p:grpSpPr>
          <a:xfrm>
            <a:off x="11449163" y="211742"/>
            <a:ext cx="522582" cy="530387"/>
            <a:chOff x="11140977" y="745236"/>
            <a:chExt cx="522582" cy="530387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B99A9E4-2E47-2945-AF49-E86039D6D3CF}"/>
                </a:ext>
              </a:extLst>
            </p:cNvPr>
            <p:cNvSpPr/>
            <p:nvPr/>
          </p:nvSpPr>
          <p:spPr>
            <a:xfrm rot="5400000">
              <a:off x="11345969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D6E70C2-2120-234D-8BF5-03A197FE33CD}"/>
                </a:ext>
              </a:extLst>
            </p:cNvPr>
            <p:cNvSpPr/>
            <p:nvPr/>
          </p:nvSpPr>
          <p:spPr>
            <a:xfrm>
              <a:off x="11550962" y="854263"/>
              <a:ext cx="112597" cy="421360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BD8A8E29-002D-6745-92EB-C836B7703765}"/>
              </a:ext>
            </a:extLst>
          </p:cNvPr>
          <p:cNvSpPr txBox="1">
            <a:spLocks/>
          </p:cNvSpPr>
          <p:nvPr/>
        </p:nvSpPr>
        <p:spPr>
          <a:xfrm>
            <a:off x="1920239" y="532435"/>
            <a:ext cx="9718653" cy="1184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8E8CB21D-760E-514E-98A5-053FFF6751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80537" y="1828097"/>
            <a:ext cx="4758353" cy="664700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5FE720C6-CE9D-C64F-92A8-6C6EB38AD128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1917998" y="2604304"/>
            <a:ext cx="4758353" cy="317673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361A61CC-C961-D247-98B4-879684A0F9A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880538" y="2604304"/>
            <a:ext cx="4758353" cy="317673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90A45143-BF27-0D40-9F3B-9A915AF3EE7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17998" y="1828097"/>
            <a:ext cx="4758353" cy="664700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B258CE01-A8BD-1F46-B608-609B76E18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502" y="484882"/>
            <a:ext cx="9718653" cy="118415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65C89B-51E4-44A4-9259-9437DB05D4DB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A02E1C74-5791-4F35-B8C3-249770F2FE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443690" y="2952426"/>
            <a:ext cx="6441747" cy="953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434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D973CB-EE63-BD43-B7FE-EDAD0D6AA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8160" y="365125"/>
            <a:ext cx="95656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14FBC-539F-4F48-BDAA-9479CFFC1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8160" y="1825625"/>
            <a:ext cx="9565640" cy="39554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7E73E-CAC3-5141-B961-FA29463391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8816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247FA-AD6A-4011-8984-D50BA7BCC640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E9F37-99D7-6345-A7DB-AAE499C25A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5394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B9828-C94F-9347-8523-91B4636C6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132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338871-A9E1-4178-8A36-1F75D938958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picture containing bird&#10;&#10;Description automatically generated">
            <a:extLst>
              <a:ext uri="{FF2B5EF4-FFF2-40B4-BE49-F238E27FC236}">
                <a16:creationId xmlns:a16="http://schemas.microsoft.com/office/drawing/2014/main" id="{01EEE2DA-9DE3-7D4E-B67F-FBC3395DB34A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rcRect l="13750" b="14612"/>
          <a:stretch/>
        </p:blipFill>
        <p:spPr>
          <a:xfrm>
            <a:off x="1676452" y="1"/>
            <a:ext cx="10515548" cy="6857999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766AC07B-FC06-8B47-96FE-ABC28A19F3A3}"/>
              </a:ext>
            </a:extLst>
          </p:cNvPr>
          <p:cNvSpPr txBox="1">
            <a:spLocks/>
          </p:cNvSpPr>
          <p:nvPr/>
        </p:nvSpPr>
        <p:spPr>
          <a:xfrm>
            <a:off x="1920239" y="532435"/>
            <a:ext cx="9718653" cy="118415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4DD134A-CE7D-5F44-BD79-76E9DC634245}"/>
              </a:ext>
            </a:extLst>
          </p:cNvPr>
          <p:cNvSpPr txBox="1">
            <a:spLocks/>
          </p:cNvSpPr>
          <p:nvPr/>
        </p:nvSpPr>
        <p:spPr>
          <a:xfrm>
            <a:off x="1920240" y="1825625"/>
            <a:ext cx="9718652" cy="395541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8BD53A-3411-754A-9DB0-3B962C309B46}"/>
              </a:ext>
            </a:extLst>
          </p:cNvPr>
          <p:cNvSpPr/>
          <p:nvPr/>
        </p:nvSpPr>
        <p:spPr>
          <a:xfrm rot="5400000" flipH="1">
            <a:off x="-1807413" y="3374136"/>
            <a:ext cx="6858000" cy="109728"/>
          </a:xfrm>
          <a:prstGeom prst="rect">
            <a:avLst/>
          </a:prstGeom>
          <a:gradFill>
            <a:gsLst>
              <a:gs pos="7000">
                <a:srgbClr val="00FFFF"/>
              </a:gs>
              <a:gs pos="79000">
                <a:srgbClr val="F8C93E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B1AD9AE-0B5A-C54A-848F-E631A944D67D}"/>
              </a:ext>
            </a:extLst>
          </p:cNvPr>
          <p:cNvGrpSpPr/>
          <p:nvPr/>
        </p:nvGrpSpPr>
        <p:grpSpPr>
          <a:xfrm>
            <a:off x="11449163" y="211742"/>
            <a:ext cx="522582" cy="530387"/>
            <a:chOff x="11140977" y="745236"/>
            <a:chExt cx="522582" cy="530387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D19EE1A-9E9C-9F4B-9020-2809B2404DB1}"/>
                </a:ext>
              </a:extLst>
            </p:cNvPr>
            <p:cNvSpPr/>
            <p:nvPr/>
          </p:nvSpPr>
          <p:spPr>
            <a:xfrm rot="5400000">
              <a:off x="11345969" y="540244"/>
              <a:ext cx="112597" cy="522582"/>
            </a:xfrm>
            <a:prstGeom prst="rect">
              <a:avLst/>
            </a:prstGeom>
            <a:gradFill>
              <a:gsLst>
                <a:gs pos="30000">
                  <a:srgbClr val="00FFFF"/>
                </a:gs>
                <a:gs pos="91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2E4CCC2-725D-534E-88C7-340D8837A885}"/>
                </a:ext>
              </a:extLst>
            </p:cNvPr>
            <p:cNvSpPr/>
            <p:nvPr/>
          </p:nvSpPr>
          <p:spPr>
            <a:xfrm>
              <a:off x="11550962" y="854263"/>
              <a:ext cx="112597" cy="421360"/>
            </a:xfrm>
            <a:prstGeom prst="rect">
              <a:avLst/>
            </a:prstGeom>
            <a:gradFill>
              <a:gsLst>
                <a:gs pos="29000">
                  <a:srgbClr val="00FFFF"/>
                </a:gs>
                <a:gs pos="86000">
                  <a:srgbClr val="F8C93E"/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F29EB215-C3EA-440D-89A5-C2F3A96E6957}"/>
              </a:ext>
            </a:extLst>
          </p:cNvPr>
          <p:cNvSpPr txBox="1"/>
          <p:nvPr/>
        </p:nvSpPr>
        <p:spPr>
          <a:xfrm>
            <a:off x="1920239" y="6423496"/>
            <a:ext cx="971865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kern="1200" spc="3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KNIGHT FOUNDATION SCHOOL OF COMPUTING AND INFORMATION SCIENCES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C6F9619-8E7C-47FA-94BB-823A3DB3F782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262402" y="2974847"/>
            <a:ext cx="6138684" cy="90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646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7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A4009-079D-8036-29B0-33DAC6B64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Undergraduate Program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BE4CA-8F9F-2F2C-0A23-AD71B6521E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0240" y="1825625"/>
            <a:ext cx="9718652" cy="421366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BS in DS &amp; AI </a:t>
            </a:r>
          </a:p>
          <a:p>
            <a:pPr lvl="1"/>
            <a:r>
              <a:rPr lang="en-US" dirty="0"/>
              <a:t>was approved by CCC </a:t>
            </a:r>
          </a:p>
          <a:p>
            <a:pPr lvl="1"/>
            <a:r>
              <a:rPr lang="en-US" dirty="0"/>
              <a:t>was presented to UCC on Dec. 8.</a:t>
            </a:r>
          </a:p>
          <a:p>
            <a:pPr lvl="1"/>
            <a:r>
              <a:rPr lang="en-US" dirty="0"/>
              <a:t>will be presented at the senate next week, Tuesday, Jan. 23, 2024.</a:t>
            </a:r>
          </a:p>
          <a:p>
            <a:r>
              <a:rPr lang="en-US" dirty="0"/>
              <a:t>New/modified courses:</a:t>
            </a:r>
          </a:p>
          <a:p>
            <a:pPr lvl="1"/>
            <a:r>
              <a:rPr lang="en-US" dirty="0"/>
              <a:t>New Courses were approved by CCC:</a:t>
            </a:r>
          </a:p>
          <a:p>
            <a:pPr lvl="2"/>
            <a:r>
              <a:rPr lang="en-US" dirty="0"/>
              <a:t>Data Science (5 courses – each 3 credits)</a:t>
            </a:r>
          </a:p>
          <a:p>
            <a:pPr lvl="2"/>
            <a:r>
              <a:rPr lang="en-US" dirty="0"/>
              <a:t>Deep Learning (1 course – 3 credits)</a:t>
            </a:r>
          </a:p>
          <a:p>
            <a:pPr lvl="2"/>
            <a:r>
              <a:rPr lang="en-US" dirty="0"/>
              <a:t>Quantum Computing (1 course – 3 credits)</a:t>
            </a:r>
          </a:p>
          <a:p>
            <a:pPr lvl="2"/>
            <a:r>
              <a:rPr lang="en-US" dirty="0"/>
              <a:t>Internship Ready Software Development</a:t>
            </a:r>
          </a:p>
          <a:p>
            <a:pPr lvl="2"/>
            <a:r>
              <a:rPr lang="en-US" dirty="0"/>
              <a:t>Cloud Essentials (pending consent by ECE)</a:t>
            </a:r>
          </a:p>
          <a:p>
            <a:pPr lvl="2"/>
            <a:r>
              <a:rPr lang="en-US" dirty="0"/>
              <a:t>Empowering Emerging Tech Talent </a:t>
            </a:r>
          </a:p>
          <a:p>
            <a:pPr lvl="1"/>
            <a:r>
              <a:rPr lang="en-US" dirty="0"/>
              <a:t>Course Change:</a:t>
            </a:r>
          </a:p>
          <a:p>
            <a:pPr lvl="2"/>
            <a:r>
              <a:rPr lang="en-US" dirty="0"/>
              <a:t>CAP 4770: Introduction to Data Mining</a:t>
            </a:r>
          </a:p>
          <a:p>
            <a:r>
              <a:rPr lang="en-US" dirty="0"/>
              <a:t>Curriculum updates underway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981873"/>
      </p:ext>
    </p:extLst>
  </p:cSld>
  <p:clrMapOvr>
    <a:masterClrMapping/>
  </p:clrMapOvr>
</p:sld>
</file>

<file path=ppt/theme/theme1.xml><?xml version="1.0" encoding="utf-8"?>
<a:theme xmlns:a="http://schemas.openxmlformats.org/drawingml/2006/main" name="SCIS Template October 2020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71F3E"/>
      </a:accent1>
      <a:accent2>
        <a:srgbClr val="C4960B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497BDED76C5F45BA1CE5EAC4185C45" ma:contentTypeVersion="11" ma:contentTypeDescription="Create a new document." ma:contentTypeScope="" ma:versionID="bc17101615abe3135ad02f8a5841e647">
  <xsd:schema xmlns:xsd="http://www.w3.org/2001/XMLSchema" xmlns:xs="http://www.w3.org/2001/XMLSchema" xmlns:p="http://schemas.microsoft.com/office/2006/metadata/properties" xmlns:ns2="989e967c-9551-4e50-ba5e-513c86d83790" xmlns:ns3="791827f0-3133-44d4-aa90-196657b44dd7" targetNamespace="http://schemas.microsoft.com/office/2006/metadata/properties" ma:root="true" ma:fieldsID="f63f378475c28a2f133530c614c4e328" ns2:_="" ns3:_="">
    <xsd:import namespace="989e967c-9551-4e50-ba5e-513c86d83790"/>
    <xsd:import namespace="791827f0-3133-44d4-aa90-196657b44d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9e967c-9551-4e50-ba5e-513c86d837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91af29b-e898-46cd-ad54-75745d14b3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1827f0-3133-44d4-aa90-196657b44dd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c14e3527-40c0-41de-bfb9-af656d9a8765}" ma:internalName="TaxCatchAll" ma:showField="CatchAllData" ma:web="791827f0-3133-44d4-aa90-196657b44d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91827f0-3133-44d4-aa90-196657b44dd7" xsi:nil="true"/>
    <lcf76f155ced4ddcb4097134ff3c332f xmlns="989e967c-9551-4e50-ba5e-513c86d837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7EFF586-E3D6-4454-9221-BD834C5A3C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9e967c-9551-4e50-ba5e-513c86d83790"/>
    <ds:schemaRef ds:uri="791827f0-3133-44d4-aa90-196657b44d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3028DD-4812-4869-8F3C-99CCD732CB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1CFB3F-C9DE-421B-B0D8-B028DA327988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989e967c-9551-4e50-ba5e-513c86d83790"/>
    <ds:schemaRef ds:uri="http://schemas.openxmlformats.org/package/2006/metadata/core-properties"/>
    <ds:schemaRef ds:uri="791827f0-3133-44d4-aa90-196657b44dd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SCIS Template October 2020</Template>
  <TotalTime>319</TotalTime>
  <Words>107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SCIS Template October 2020</vt:lpstr>
      <vt:lpstr>Undergraduate Program Committee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Meeting</dc:title>
  <dc:creator>Ariana Taglioretti</dc:creator>
  <cp:lastModifiedBy>Nagarajan Prabakar</cp:lastModifiedBy>
  <cp:revision>7</cp:revision>
  <cp:lastPrinted>2024-01-19T03:15:51Z</cp:lastPrinted>
  <dcterms:created xsi:type="dcterms:W3CDTF">2020-10-08T20:23:13Z</dcterms:created>
  <dcterms:modified xsi:type="dcterms:W3CDTF">2024-01-19T03:20:19Z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0x01010080497BDED76C5F45BA1CE5EAC4185C45</vt:lpwstr>
  </property>
  <property fmtid="{D5CDD505-2E9C-101B-9397-08002B2CF9AE}" pid="3" name="xd_ProgID">
    <vt:lpwstr/>
  </property>
  <property fmtid="{D5CDD505-2E9C-101B-9397-08002B2CF9AE}" pid="4" name="ComplianceAssetId">
    <vt:lpwstr/>
  </property>
  <property fmtid="{D5CDD505-2E9C-101B-9397-08002B2CF9AE}" pid="5" name="TemplateUrl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lpwstr/>
  </property>
  <property fmtid="{D5CDD505-2E9C-101B-9397-08002B2CF9AE}" pid="9" name="MediaServiceImageTags">
    <vt:lpwstr/>
  </property>
</Properties>
</file>